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6"/>
  </p:notesMasterIdLst>
  <p:handoutMasterIdLst>
    <p:handoutMasterId r:id="rId7"/>
  </p:handoutMasterIdLst>
  <p:sldIdLst>
    <p:sldId id="257" r:id="rId5"/>
  </p:sldIdLst>
  <p:sldSz cx="6858000" cy="12192000"/>
  <p:notesSz cx="6794500" cy="9906000"/>
  <p:custDataLst>
    <p:tags r:id="rId8"/>
  </p:custDataLst>
  <p:defaultTextStyle>
    <a:defPPr>
      <a:defRPr lang="sv-SE"/>
    </a:defPPr>
    <a:lvl1pPr algn="l" rtl="0" fontAlgn="base">
      <a:spcBef>
        <a:spcPct val="0"/>
      </a:spcBef>
      <a:spcAft>
        <a:spcPct val="0"/>
      </a:spcAft>
      <a:defRPr kern="1200">
        <a:solidFill>
          <a:schemeClr val="tx1"/>
        </a:solidFill>
        <a:latin typeface="Arial" pitchFamily="34" charset="0"/>
        <a:ea typeface="+mn-ea"/>
        <a:cs typeface="Arial" charset="0"/>
      </a:defRPr>
    </a:lvl1pPr>
    <a:lvl2pPr marL="609585" algn="l" rtl="0" fontAlgn="base">
      <a:spcBef>
        <a:spcPct val="0"/>
      </a:spcBef>
      <a:spcAft>
        <a:spcPct val="0"/>
      </a:spcAft>
      <a:defRPr kern="1200">
        <a:solidFill>
          <a:schemeClr val="tx1"/>
        </a:solidFill>
        <a:latin typeface="Arial" pitchFamily="34" charset="0"/>
        <a:ea typeface="+mn-ea"/>
        <a:cs typeface="Arial" charset="0"/>
      </a:defRPr>
    </a:lvl2pPr>
    <a:lvl3pPr marL="1219170" algn="l" rtl="0" fontAlgn="base">
      <a:spcBef>
        <a:spcPct val="0"/>
      </a:spcBef>
      <a:spcAft>
        <a:spcPct val="0"/>
      </a:spcAft>
      <a:defRPr kern="1200">
        <a:solidFill>
          <a:schemeClr val="tx1"/>
        </a:solidFill>
        <a:latin typeface="Arial" pitchFamily="34" charset="0"/>
        <a:ea typeface="+mn-ea"/>
        <a:cs typeface="Arial" charset="0"/>
      </a:defRPr>
    </a:lvl3pPr>
    <a:lvl4pPr marL="1828754" algn="l" rtl="0" fontAlgn="base">
      <a:spcBef>
        <a:spcPct val="0"/>
      </a:spcBef>
      <a:spcAft>
        <a:spcPct val="0"/>
      </a:spcAft>
      <a:defRPr kern="1200">
        <a:solidFill>
          <a:schemeClr val="tx1"/>
        </a:solidFill>
        <a:latin typeface="Arial" pitchFamily="34" charset="0"/>
        <a:ea typeface="+mn-ea"/>
        <a:cs typeface="Arial" charset="0"/>
      </a:defRPr>
    </a:lvl4pPr>
    <a:lvl5pPr marL="2438339" algn="l" rtl="0" fontAlgn="base">
      <a:spcBef>
        <a:spcPct val="0"/>
      </a:spcBef>
      <a:spcAft>
        <a:spcPct val="0"/>
      </a:spcAft>
      <a:defRPr kern="1200">
        <a:solidFill>
          <a:schemeClr val="tx1"/>
        </a:solidFill>
        <a:latin typeface="Arial" pitchFamily="34" charset="0"/>
        <a:ea typeface="+mn-ea"/>
        <a:cs typeface="Arial" charset="0"/>
      </a:defRPr>
    </a:lvl5pPr>
    <a:lvl6pPr marL="3047924" algn="l" defTabSz="1219170" rtl="0" eaLnBrk="1" latinLnBrk="0" hangingPunct="1">
      <a:defRPr kern="1200">
        <a:solidFill>
          <a:schemeClr val="tx1"/>
        </a:solidFill>
        <a:latin typeface="Arial" pitchFamily="34" charset="0"/>
        <a:ea typeface="+mn-ea"/>
        <a:cs typeface="Arial" charset="0"/>
      </a:defRPr>
    </a:lvl6pPr>
    <a:lvl7pPr marL="3657509" algn="l" defTabSz="1219170" rtl="0" eaLnBrk="1" latinLnBrk="0" hangingPunct="1">
      <a:defRPr kern="1200">
        <a:solidFill>
          <a:schemeClr val="tx1"/>
        </a:solidFill>
        <a:latin typeface="Arial" pitchFamily="34" charset="0"/>
        <a:ea typeface="+mn-ea"/>
        <a:cs typeface="Arial" charset="0"/>
      </a:defRPr>
    </a:lvl7pPr>
    <a:lvl8pPr marL="4267093" algn="l" defTabSz="1219170" rtl="0" eaLnBrk="1" latinLnBrk="0" hangingPunct="1">
      <a:defRPr kern="1200">
        <a:solidFill>
          <a:schemeClr val="tx1"/>
        </a:solidFill>
        <a:latin typeface="Arial" pitchFamily="34" charset="0"/>
        <a:ea typeface="+mn-ea"/>
        <a:cs typeface="Arial" charset="0"/>
      </a:defRPr>
    </a:lvl8pPr>
    <a:lvl9pPr marL="4876678" algn="l" defTabSz="1219170" rtl="0" eaLnBrk="1" latinLnBrk="0" hangingPunct="1">
      <a:defRPr kern="1200">
        <a:solidFill>
          <a:schemeClr val="tx1"/>
        </a:solidFill>
        <a:latin typeface="Arial" pitchFamily="34" charset="0"/>
        <a:ea typeface="+mn-ea"/>
        <a:cs typeface="Arial" charset="0"/>
      </a:defRPr>
    </a:lvl9pPr>
  </p:defaultTextStyle>
  <p:extLst>
    <p:ext uri="{EFAFB233-063F-42B5-8137-9DF3F51BA10A}">
      <p15:sldGuideLst xmlns:p15="http://schemas.microsoft.com/office/powerpoint/2012/main">
        <p15:guide id="1" pos="285" userDrawn="1">
          <p15:clr>
            <a:srgbClr val="A4A3A4"/>
          </p15:clr>
        </p15:guide>
        <p15:guide id="2" pos="3487" userDrawn="1">
          <p15:clr>
            <a:srgbClr val="A4A3A4"/>
          </p15:clr>
        </p15:guide>
        <p15:guide id="3" orient="horz" pos="2389"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3A1"/>
    <a:srgbClr val="000000"/>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D9F4D-D573-4720-B89A-967EF35AC78C}" v="1" dt="2021-03-18T07:06:22.218"/>
    <p1510:client id="{E226B59F-F0DC-2000-ABB6-A1284DC3DB77}" v="327" dt="2021-03-17T13:27:00.490"/>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3498" y="102"/>
      </p:cViewPr>
      <p:guideLst>
        <p:guide pos="285"/>
        <p:guide pos="3487"/>
        <p:guide orient="horz" pos="2389"/>
      </p:guideLst>
    </p:cSldViewPr>
  </p:slideViewPr>
  <p:notesTextViewPr>
    <p:cViewPr>
      <p:scale>
        <a:sx n="1" d="1"/>
        <a:sy n="1" d="1"/>
      </p:scale>
      <p:origin x="0" y="0"/>
    </p:cViewPr>
  </p:notesTextViewPr>
  <p:notesViewPr>
    <p:cSldViewPr snapToGrid="0">
      <p:cViewPr>
        <p:scale>
          <a:sx n="1" d="2"/>
          <a:sy n="1" d="2"/>
        </p:scale>
        <p:origin x="0" y="0"/>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2" y="9409114"/>
            <a:ext cx="2944813" cy="495300"/>
          </a:xfrm>
          <a:prstGeom prst="rect">
            <a:avLst/>
          </a:prstGeom>
        </p:spPr>
        <p:txBody>
          <a:bodyPr vert="horz" lIns="242777" tIns="45681" rIns="91361" bIns="45681" rtlCol="0" anchor="b"/>
          <a:lstStyle>
            <a:lvl1pPr algn="l">
              <a:defRPr sz="1200"/>
            </a:lvl1pPr>
          </a:lstStyle>
          <a:p>
            <a:endParaRPr lang="sv-SE"/>
          </a:p>
        </p:txBody>
      </p:sp>
      <p:sp>
        <p:nvSpPr>
          <p:cNvPr id="5" name="Slide Number Placeholder 4"/>
          <p:cNvSpPr>
            <a:spLocks noGrp="1"/>
          </p:cNvSpPr>
          <p:nvPr>
            <p:ph type="sldNum" sz="quarter" idx="3"/>
          </p:nvPr>
        </p:nvSpPr>
        <p:spPr>
          <a:xfrm>
            <a:off x="3848102" y="9409114"/>
            <a:ext cx="2944813" cy="495300"/>
          </a:xfrm>
          <a:prstGeom prst="rect">
            <a:avLst/>
          </a:prstGeom>
        </p:spPr>
        <p:txBody>
          <a:bodyPr vert="horz" lIns="91361" tIns="45681" rIns="242777" bIns="45681" rtlCol="0" anchor="b"/>
          <a:lstStyle>
            <a:lvl1pPr algn="r">
              <a:defRPr sz="1200"/>
            </a:lvl1pPr>
          </a:lstStyle>
          <a:p>
            <a:fld id="{7C3A265F-8247-4C13-B1D1-7DFA63EA3182}" type="slidenum">
              <a:rPr lang="sv-SE" smtClean="0">
                <a:latin typeface="Arial" pitchFamily="34" charset="0"/>
              </a:rPr>
              <a:pPr/>
              <a:t>‹#›</a:t>
            </a:fld>
            <a:endParaRPr lang="sv-SE">
              <a:latin typeface="Arial" pitchFamily="34" charset="0"/>
            </a:endParaRPr>
          </a:p>
        </p:txBody>
      </p:sp>
    </p:spTree>
    <p:extLst>
      <p:ext uri="{BB962C8B-B14F-4D97-AF65-F5344CB8AC3E}">
        <p14:creationId xmlns:p14="http://schemas.microsoft.com/office/powerpoint/2010/main" val="3004412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35275" y="328613"/>
            <a:ext cx="1125538" cy="2001837"/>
          </a:xfrm>
          <a:prstGeom prst="rect">
            <a:avLst/>
          </a:prstGeom>
          <a:noFill/>
          <a:ln w="12700">
            <a:solidFill>
              <a:prstClr val="black"/>
            </a:solidFill>
          </a:ln>
        </p:spPr>
        <p:txBody>
          <a:bodyPr vert="horz" lIns="91361" tIns="45681" rIns="91361" bIns="45681" rtlCol="0" anchor="ctr"/>
          <a:lstStyle/>
          <a:p>
            <a:endParaRPr lang="sv-SE"/>
          </a:p>
        </p:txBody>
      </p:sp>
      <p:sp>
        <p:nvSpPr>
          <p:cNvPr id="5" name="Notes Placeholder 4"/>
          <p:cNvSpPr>
            <a:spLocks noGrp="1"/>
          </p:cNvSpPr>
          <p:nvPr>
            <p:ph type="body" sz="quarter" idx="3"/>
          </p:nvPr>
        </p:nvSpPr>
        <p:spPr>
          <a:xfrm>
            <a:off x="280910" y="2534930"/>
            <a:ext cx="6234032" cy="6628121"/>
          </a:xfrm>
          <a:prstGeom prst="rect">
            <a:avLst/>
          </a:prstGeom>
        </p:spPr>
        <p:txBody>
          <a:bodyPr vert="horz" lIns="91361" tIns="45681" rIns="91361" bIns="45681" rtlCol="0"/>
          <a:lstStyle/>
          <a:p>
            <a:pPr lvl="0"/>
            <a:r>
              <a:rPr lang="sv-SE" err="1"/>
              <a:t>Click</a:t>
            </a:r>
            <a:r>
              <a:rPr lang="sv-SE"/>
              <a:t> to </a:t>
            </a:r>
            <a:r>
              <a:rPr lang="sv-SE" err="1"/>
              <a:t>edit</a:t>
            </a:r>
            <a:r>
              <a:rPr lang="sv-SE"/>
              <a:t> Master text </a:t>
            </a:r>
            <a:r>
              <a:rPr lang="sv-SE" err="1"/>
              <a:t>styles</a:t>
            </a:r>
            <a:endParaRPr lang="sv-SE"/>
          </a:p>
        </p:txBody>
      </p:sp>
      <p:sp>
        <p:nvSpPr>
          <p:cNvPr id="6" name="Footer Placeholder 5"/>
          <p:cNvSpPr>
            <a:spLocks noGrp="1"/>
          </p:cNvSpPr>
          <p:nvPr>
            <p:ph type="ftr" sz="quarter" idx="4"/>
          </p:nvPr>
        </p:nvSpPr>
        <p:spPr>
          <a:xfrm>
            <a:off x="0" y="9419909"/>
            <a:ext cx="2528186" cy="402948"/>
          </a:xfrm>
          <a:prstGeom prst="rect">
            <a:avLst/>
          </a:prstGeom>
        </p:spPr>
        <p:txBody>
          <a:bodyPr vert="horz" lIns="242777" tIns="45681" rIns="242777" bIns="45681" rtlCol="0" anchor="b"/>
          <a:lstStyle>
            <a:lvl1pPr algn="l">
              <a:defRPr lang="sv-SE" sz="1200" dirty="0"/>
            </a:lvl1pPr>
          </a:lstStyle>
          <a:p>
            <a:endParaRPr lang="sv-SE"/>
          </a:p>
        </p:txBody>
      </p:sp>
      <p:sp>
        <p:nvSpPr>
          <p:cNvPr id="7" name="Slide Number Placeholder 6"/>
          <p:cNvSpPr>
            <a:spLocks noGrp="1"/>
          </p:cNvSpPr>
          <p:nvPr>
            <p:ph type="sldNum" sz="quarter" idx="5"/>
          </p:nvPr>
        </p:nvSpPr>
        <p:spPr>
          <a:xfrm>
            <a:off x="2659008" y="9419909"/>
            <a:ext cx="1477831" cy="402948"/>
          </a:xfrm>
          <a:prstGeom prst="rect">
            <a:avLst/>
          </a:prstGeom>
        </p:spPr>
        <p:txBody>
          <a:bodyPr vert="horz" lIns="242777" tIns="45681" rIns="242777" bIns="45681" rtlCol="0" anchor="b"/>
          <a:lstStyle>
            <a:lvl1pPr algn="ctr">
              <a:defRPr sz="1200">
                <a:latin typeface="Arial" pitchFamily="34" charset="0"/>
              </a:defRPr>
            </a:lvl1pPr>
          </a:lstStyle>
          <a:p>
            <a:fld id="{2BAFF23A-B760-421D-A910-F9D7214BA323}" type="slidenum">
              <a:rPr lang="sv-SE" smtClean="0"/>
              <a:pPr/>
              <a:t>‹#›</a:t>
            </a:fld>
            <a:endParaRPr lang="sv-SE"/>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814" y="9367003"/>
            <a:ext cx="991713" cy="382707"/>
          </a:xfrm>
          <a:prstGeom prst="rect">
            <a:avLst/>
          </a:prstGeom>
        </p:spPr>
      </p:pic>
    </p:spTree>
    <p:extLst>
      <p:ext uri="{BB962C8B-B14F-4D97-AF65-F5344CB8AC3E}">
        <p14:creationId xmlns:p14="http://schemas.microsoft.com/office/powerpoint/2010/main" val="996105324"/>
      </p:ext>
    </p:extLst>
  </p:cSld>
  <p:clrMap bg1="lt1" tx1="dk1" bg2="lt2" tx2="dk2" accent1="accent1" accent2="accent2" accent3="accent3" accent4="accent4" accent5="accent5" accent6="accent6" hlink="hlink" folHlink="folHlink"/>
  <p:notesStyle>
    <a:lvl1pPr marL="0" algn="l" defTabSz="1219170" rtl="0" eaLnBrk="1" latinLnBrk="0" hangingPunct="1">
      <a:defRPr sz="1400" kern="1200">
        <a:solidFill>
          <a:schemeClr val="tx1"/>
        </a:solidFill>
        <a:latin typeface="Arial" pitchFamily="34" charset="0"/>
        <a:ea typeface="+mn-ea"/>
        <a:cs typeface="+mn-cs"/>
      </a:defRPr>
    </a:lvl1pPr>
    <a:lvl2pPr marL="609585" algn="l" defTabSz="1219170" rtl="0" eaLnBrk="1" latinLnBrk="0" hangingPunct="1">
      <a:defRPr sz="1600" kern="1200">
        <a:solidFill>
          <a:schemeClr val="tx1"/>
        </a:solidFill>
        <a:latin typeface="Arial" pitchFamily="34" charset="0"/>
        <a:ea typeface="+mn-ea"/>
        <a:cs typeface="+mn-cs"/>
      </a:defRPr>
    </a:lvl2pPr>
    <a:lvl3pPr marL="1219170" algn="l" defTabSz="1219170" rtl="0" eaLnBrk="1" latinLnBrk="0" hangingPunct="1">
      <a:defRPr sz="1600" kern="1200">
        <a:solidFill>
          <a:schemeClr val="tx1"/>
        </a:solidFill>
        <a:latin typeface="Arial" pitchFamily="34" charset="0"/>
        <a:ea typeface="+mn-ea"/>
        <a:cs typeface="+mn-cs"/>
      </a:defRPr>
    </a:lvl3pPr>
    <a:lvl4pPr marL="1828754" algn="l" defTabSz="1219170" rtl="0" eaLnBrk="1" latinLnBrk="0" hangingPunct="1">
      <a:defRPr sz="1600" kern="1200">
        <a:solidFill>
          <a:schemeClr val="tx1"/>
        </a:solidFill>
        <a:latin typeface="Arial" pitchFamily="34" charset="0"/>
        <a:ea typeface="+mn-ea"/>
        <a:cs typeface="+mn-cs"/>
      </a:defRPr>
    </a:lvl4pPr>
    <a:lvl5pPr marL="2438339" algn="l" defTabSz="1219170" rtl="0" eaLnBrk="1" latinLnBrk="0" hangingPunct="1">
      <a:defRPr sz="1600" kern="1200">
        <a:solidFill>
          <a:schemeClr val="tx1"/>
        </a:solidFill>
        <a:latin typeface="Arial"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12" name="Platshållare för bild 7">
            <a:extLst>
              <a:ext uri="{FF2B5EF4-FFF2-40B4-BE49-F238E27FC236}">
                <a16:creationId xmlns:a16="http://schemas.microsoft.com/office/drawing/2014/main" id="{33A5AAB0-08B2-407F-B2C2-8C01ABE19FB7}"/>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6858000"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bwMode="gray">
          <a:xfrm>
            <a:off x="1021598" y="11571764"/>
            <a:ext cx="706268" cy="462844"/>
          </a:xfrm>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a:xfrm>
            <a:off x="1727866" y="11571764"/>
            <a:ext cx="752896" cy="462844"/>
          </a:xfrm>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a:xfrm>
            <a:off x="221197" y="11572694"/>
            <a:ext cx="248070" cy="461915"/>
          </a:xfrm>
        </p:spPr>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300082"/>
          </a:xfrm>
          <a:prstGeom prst="rect">
            <a:avLst/>
          </a:prstGeom>
          <a:noFill/>
        </p:spPr>
        <p:txBody>
          <a:bodyPr wrap="square" rtlCol="0">
            <a:spAutoFit/>
          </a:bodyPr>
          <a:lstStyle/>
          <a:p>
            <a:pPr marL="0" marR="0" lvl="0" indent="0" algn="r" defTabSz="514350" rtl="0" eaLnBrk="1" fontAlgn="base" latinLnBrk="0" hangingPunct="1">
              <a:lnSpc>
                <a:spcPct val="100000"/>
              </a:lnSpc>
              <a:spcBef>
                <a:spcPct val="0"/>
              </a:spcBef>
              <a:spcAft>
                <a:spcPct val="0"/>
              </a:spcAft>
              <a:buClrTx/>
              <a:buSzTx/>
              <a:buFontTx/>
              <a:buNone/>
              <a:tabLst/>
              <a:defRPr/>
            </a:pP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FF0000"/>
              </a:solidFill>
              <a:cs typeface="Arial" pitchFamily="34" charset="0"/>
            </a:endParaRPr>
          </a:p>
          <a:p>
            <a:pPr algn="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30" y="2844764"/>
            <a:ext cx="4070250" cy="1920000"/>
          </a:xfrm>
          <a:solidFill>
            <a:srgbClr val="A3A3A1">
              <a:alpha val="50196"/>
            </a:srgbClr>
          </a:solidFill>
        </p:spPr>
        <p:txBody>
          <a:bodyPr anchor="t" anchorCtr="0"/>
          <a:lstStyle>
            <a:lvl1pPr marL="0" indent="0" algn="l">
              <a:buNone/>
              <a:defRPr sz="1125">
                <a:solidFill>
                  <a:schemeClr val="bg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30" y="722560"/>
            <a:ext cx="4657500" cy="1951584"/>
          </a:xfrm>
          <a:solidFill>
            <a:srgbClr val="A3A3A1">
              <a:alpha val="50196"/>
            </a:srgbClr>
          </a:solidFill>
        </p:spPr>
        <p:txBody>
          <a:bodyPr/>
          <a:lstStyle>
            <a:lvl1pPr>
              <a:defRPr>
                <a:solidFill>
                  <a:schemeClr val="bg1"/>
                </a:solidFill>
              </a:defRPr>
            </a:lvl1pPr>
          </a:lstStyle>
          <a:p>
            <a:r>
              <a:rPr lang="sv-SE"/>
              <a:t>Klicka här för att ändra mall för rubrikformat</a:t>
            </a:r>
          </a:p>
        </p:txBody>
      </p:sp>
      <p:sp>
        <p:nvSpPr>
          <p:cNvPr id="2" name="textruta 1">
            <a:extLst>
              <a:ext uri="{FF2B5EF4-FFF2-40B4-BE49-F238E27FC236}">
                <a16:creationId xmlns:a16="http://schemas.microsoft.com/office/drawing/2014/main" id="{E1BEF8DC-7529-4B25-AF21-7970099F7FA3}"/>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sv-SE" sz="563">
                <a:solidFill>
                  <a:schemeClr val="tx2"/>
                </a:solidFill>
                <a:latin typeface="Arial" pitchFamily="34" charset="0"/>
                <a:cs typeface="Arial" pitchFamily="34" charset="0"/>
              </a:rPr>
              <a:t>Essity Office, Mölndal Gothenburg Sweden</a:t>
            </a:r>
          </a:p>
        </p:txBody>
      </p:sp>
    </p:spTree>
    <p:extLst>
      <p:ext uri="{BB962C8B-B14F-4D97-AF65-F5344CB8AC3E}">
        <p14:creationId xmlns:p14="http://schemas.microsoft.com/office/powerpoint/2010/main" val="321070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latshållare för bild 6">
            <a:extLst>
              <a:ext uri="{FF2B5EF4-FFF2-40B4-BE49-F238E27FC236}">
                <a16:creationId xmlns:a16="http://schemas.microsoft.com/office/drawing/2014/main" id="{0BA10097-AEA9-4E89-A178-1B864B1F7CE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6858000"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196208"/>
          </a:xfrm>
          <a:prstGeom prst="rect">
            <a:avLst/>
          </a:prstGeom>
          <a:noFill/>
        </p:spPr>
        <p:txBody>
          <a:bodyPr wrap="square" rtlCol="0">
            <a:spAutoFit/>
          </a:bodyPr>
          <a:lstStyle/>
          <a:p>
            <a:pPr marL="0" marR="0" lvl="0" indent="0" algn="r" defTabSz="514350" rtl="0" eaLnBrk="1" fontAlgn="base" latinLnBrk="0" hangingPunct="1">
              <a:lnSpc>
                <a:spcPct val="100000"/>
              </a:lnSpc>
              <a:spcBef>
                <a:spcPct val="0"/>
              </a:spcBef>
              <a:spcAft>
                <a:spcPct val="0"/>
              </a:spcAft>
              <a:buClrTx/>
              <a:buSzTx/>
              <a:buFontTx/>
              <a:buNone/>
              <a:tabLst/>
              <a:defRPr/>
            </a:pP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29" y="3707456"/>
            <a:ext cx="2881684" cy="1920000"/>
          </a:xfrm>
          <a:solidFill>
            <a:srgbClr val="A3A3A1">
              <a:alpha val="50196"/>
            </a:srgbClr>
          </a:solidFill>
        </p:spPr>
        <p:txBody>
          <a:bodyPr anchor="t" anchorCtr="0"/>
          <a:lstStyle>
            <a:lvl1pPr marL="0" indent="0" algn="l">
              <a:buNone/>
              <a:defRPr sz="1125">
                <a:solidFill>
                  <a:schemeClr val="bg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29" y="1585252"/>
            <a:ext cx="3037500" cy="1951584"/>
          </a:xfrm>
          <a:solidFill>
            <a:srgbClr val="A3A3A1">
              <a:alpha val="50196"/>
            </a:srgbClr>
          </a:solidFill>
        </p:spPr>
        <p:txBody>
          <a:bodyPr/>
          <a:lstStyle>
            <a:lvl1pPr>
              <a:defRPr>
                <a:solidFill>
                  <a:schemeClr val="bg1"/>
                </a:solidFill>
              </a:defRPr>
            </a:lvl1pPr>
          </a:lstStyle>
          <a:p>
            <a:r>
              <a:rPr lang="sv-SE"/>
              <a:t>Klicka här för att ändra mall för rubrikformat</a:t>
            </a:r>
          </a:p>
        </p:txBody>
      </p:sp>
      <p:sp>
        <p:nvSpPr>
          <p:cNvPr id="9" name="textruta 8">
            <a:extLst>
              <a:ext uri="{FF2B5EF4-FFF2-40B4-BE49-F238E27FC236}">
                <a16:creationId xmlns:a16="http://schemas.microsoft.com/office/drawing/2014/main" id="{540DCCFA-23ED-4F06-B78A-B628C27DB3E6}"/>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sv-SE" sz="563">
                <a:solidFill>
                  <a:schemeClr val="bg1"/>
                </a:solidFill>
                <a:latin typeface="Arial" pitchFamily="34" charset="0"/>
                <a:cs typeface="Arial" pitchFamily="34" charset="0"/>
              </a:rPr>
              <a:t>Logistic project, Brunna Sweden</a:t>
            </a:r>
          </a:p>
        </p:txBody>
      </p:sp>
    </p:spTree>
    <p:extLst>
      <p:ext uri="{BB962C8B-B14F-4D97-AF65-F5344CB8AC3E}">
        <p14:creationId xmlns:p14="http://schemas.microsoft.com/office/powerpoint/2010/main" val="390510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terial Reading Instruction">
    <p:spTree>
      <p:nvGrpSpPr>
        <p:cNvPr id="1" name=""/>
        <p:cNvGrpSpPr/>
        <p:nvPr/>
      </p:nvGrpSpPr>
      <p:grpSpPr>
        <a:xfrm>
          <a:off x="0" y="0"/>
          <a:ext cx="0" cy="0"/>
          <a:chOff x="0" y="0"/>
          <a:chExt cx="0" cy="0"/>
        </a:xfrm>
      </p:grpSpPr>
      <p:sp>
        <p:nvSpPr>
          <p:cNvPr id="3" name="Rectangle 2"/>
          <p:cNvSpPr/>
          <p:nvPr userDrawn="1"/>
        </p:nvSpPr>
        <p:spPr>
          <a:xfrm>
            <a:off x="0" y="10803468"/>
            <a:ext cx="6858000" cy="321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Rectangle 9"/>
          <p:cNvSpPr/>
          <p:nvPr userDrawn="1"/>
        </p:nvSpPr>
        <p:spPr>
          <a:xfrm>
            <a:off x="0" y="-1"/>
            <a:ext cx="6858000" cy="10953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and </a:t>
            </a:r>
            <a:r>
              <a:rPr lang="sv-SE" sz="675" err="1">
                <a:solidFill>
                  <a:srgbClr val="000000"/>
                </a:solidFill>
                <a:latin typeface="Arial" pitchFamily="34" charset="0"/>
                <a:cs typeface="Arial" pitchFamily="34" charset="0"/>
              </a:rPr>
              <a:t>content</a:t>
            </a:r>
            <a:br>
              <a:rPr lang="sv-SE" sz="675">
                <a:solidFill>
                  <a:srgbClr val="000000"/>
                </a:solidFill>
                <a:latin typeface="Arial" pitchFamily="34" charset="0"/>
                <a:cs typeface="Arial" pitchFamily="34" charset="0"/>
              </a:rPr>
            </a:br>
            <a:r>
              <a:rPr lang="sv-SE" sz="675"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background</a:t>
            </a:r>
            <a:r>
              <a:rPr lang="sv-SE" sz="675">
                <a:solidFill>
                  <a:srgbClr val="000000"/>
                </a:solidFill>
                <a:latin typeface="Arial" pitchFamily="34" charset="0"/>
                <a:cs typeface="Arial" pitchFamily="34" charset="0"/>
              </a:rPr>
              <a:t> </a:t>
            </a:r>
          </a:p>
        </p:txBody>
      </p:sp>
      <p:sp>
        <p:nvSpPr>
          <p:cNvPr id="2" name="Title 1"/>
          <p:cNvSpPr>
            <a:spLocks noGrp="1"/>
          </p:cNvSpPr>
          <p:nvPr>
            <p:ph type="title" hasCustomPrompt="1"/>
          </p:nvPr>
        </p:nvSpPr>
        <p:spPr>
          <a:xfrm>
            <a:off x="216608" y="351349"/>
            <a:ext cx="6407051" cy="1951584"/>
          </a:xfrm>
        </p:spPr>
        <p:txBody>
          <a:bodyPr/>
          <a:lstStyle>
            <a:lvl1pPr>
              <a:defRPr>
                <a:solidFill>
                  <a:schemeClr val="bg1"/>
                </a:solidFill>
              </a:defRPr>
            </a:lvl1pPr>
          </a:lstStyle>
          <a:p>
            <a:r>
              <a:rPr lang="en-US"/>
              <a:t>Reading Instructions</a:t>
            </a:r>
            <a:endParaRPr lang="sv-SE"/>
          </a:p>
        </p:txBody>
      </p:sp>
      <p:sp>
        <p:nvSpPr>
          <p:cNvPr id="14" name="textruta 13">
            <a:extLst>
              <a:ext uri="{FF2B5EF4-FFF2-40B4-BE49-F238E27FC236}">
                <a16:creationId xmlns:a16="http://schemas.microsoft.com/office/drawing/2014/main" id="{BDCA3E1E-898A-42C8-A232-9854158152E4}"/>
              </a:ext>
            </a:extLst>
          </p:cNvPr>
          <p:cNvSpPr txBox="1"/>
          <p:nvPr userDrawn="1"/>
        </p:nvSpPr>
        <p:spPr>
          <a:xfrm>
            <a:off x="547727" y="4853353"/>
            <a:ext cx="1308755" cy="216982"/>
          </a:xfrm>
          <a:prstGeom prst="rect">
            <a:avLst/>
          </a:prstGeom>
          <a:noFill/>
        </p:spPr>
        <p:txBody>
          <a:bodyPr wrap="square" rtlCol="0">
            <a:spAutoFit/>
          </a:bodyPr>
          <a:lstStyle/>
          <a:p>
            <a:pPr>
              <a:lnSpc>
                <a:spcPct val="90000"/>
              </a:lnSpc>
              <a:spcBef>
                <a:spcPts val="338"/>
              </a:spcBef>
            </a:pPr>
            <a:r>
              <a:rPr lang="sv-SE" sz="900">
                <a:solidFill>
                  <a:schemeClr val="bg2"/>
                </a:solidFill>
                <a:latin typeface="Arial" pitchFamily="34" charset="0"/>
                <a:cs typeface="Arial" pitchFamily="34" charset="0"/>
              </a:rPr>
              <a:t>For </a:t>
            </a:r>
            <a:r>
              <a:rPr lang="sv-SE" sz="900" err="1">
                <a:solidFill>
                  <a:schemeClr val="bg2"/>
                </a:solidFill>
                <a:latin typeface="Arial" pitchFamily="34" charset="0"/>
                <a:cs typeface="Arial" pitchFamily="34" charset="0"/>
              </a:rPr>
              <a:t>your</a:t>
            </a:r>
            <a:r>
              <a:rPr lang="sv-SE" sz="900">
                <a:solidFill>
                  <a:schemeClr val="bg2"/>
                </a:solidFill>
                <a:latin typeface="Arial" pitchFamily="34" charset="0"/>
                <a:cs typeface="Arial" pitchFamily="34" charset="0"/>
              </a:rPr>
              <a:t> information:</a:t>
            </a:r>
          </a:p>
        </p:txBody>
      </p:sp>
      <p:sp>
        <p:nvSpPr>
          <p:cNvPr id="15" name="textruta 14">
            <a:extLst>
              <a:ext uri="{FF2B5EF4-FFF2-40B4-BE49-F238E27FC236}">
                <a16:creationId xmlns:a16="http://schemas.microsoft.com/office/drawing/2014/main" id="{6349EEC2-9939-4424-BB64-8CDD988E6B13}"/>
              </a:ext>
            </a:extLst>
          </p:cNvPr>
          <p:cNvSpPr txBox="1"/>
          <p:nvPr userDrawn="1"/>
        </p:nvSpPr>
        <p:spPr>
          <a:xfrm>
            <a:off x="547727" y="5627728"/>
            <a:ext cx="1180139" cy="216982"/>
          </a:xfrm>
          <a:prstGeom prst="rect">
            <a:avLst/>
          </a:prstGeom>
          <a:noFill/>
        </p:spPr>
        <p:txBody>
          <a:bodyPr wrap="square" rtlCol="0">
            <a:spAutoFit/>
          </a:bodyPr>
          <a:lstStyle/>
          <a:p>
            <a:pPr>
              <a:lnSpc>
                <a:spcPct val="90000"/>
              </a:lnSpc>
              <a:spcBef>
                <a:spcPts val="338"/>
              </a:spcBef>
            </a:pPr>
            <a:r>
              <a:rPr lang="sv-SE" sz="900">
                <a:solidFill>
                  <a:schemeClr val="bg2"/>
                </a:solidFill>
                <a:latin typeface="Arial" pitchFamily="34" charset="0"/>
                <a:cs typeface="Arial" pitchFamily="34" charset="0"/>
              </a:rPr>
              <a:t>For </a:t>
            </a:r>
            <a:r>
              <a:rPr lang="sv-SE" sz="900" err="1">
                <a:solidFill>
                  <a:schemeClr val="bg2"/>
                </a:solidFill>
                <a:latin typeface="Arial" pitchFamily="34" charset="0"/>
                <a:cs typeface="Arial" pitchFamily="34" charset="0"/>
              </a:rPr>
              <a:t>discussion</a:t>
            </a:r>
            <a:r>
              <a:rPr lang="sv-SE" sz="900">
                <a:solidFill>
                  <a:schemeClr val="bg2"/>
                </a:solidFill>
                <a:latin typeface="Arial" pitchFamily="34" charset="0"/>
                <a:cs typeface="Arial" pitchFamily="34" charset="0"/>
              </a:rPr>
              <a:t>:</a:t>
            </a:r>
          </a:p>
        </p:txBody>
      </p:sp>
      <p:sp>
        <p:nvSpPr>
          <p:cNvPr id="16" name="textruta 15">
            <a:extLst>
              <a:ext uri="{FF2B5EF4-FFF2-40B4-BE49-F238E27FC236}">
                <a16:creationId xmlns:a16="http://schemas.microsoft.com/office/drawing/2014/main" id="{BCE3C319-CAB5-442C-9E19-9DA29EF43E4F}"/>
              </a:ext>
            </a:extLst>
          </p:cNvPr>
          <p:cNvSpPr txBox="1"/>
          <p:nvPr userDrawn="1"/>
        </p:nvSpPr>
        <p:spPr>
          <a:xfrm>
            <a:off x="541218" y="6402103"/>
            <a:ext cx="1082199" cy="216982"/>
          </a:xfrm>
          <a:prstGeom prst="rect">
            <a:avLst/>
          </a:prstGeom>
          <a:noFill/>
        </p:spPr>
        <p:txBody>
          <a:bodyPr wrap="square" rtlCol="0">
            <a:spAutoFit/>
          </a:bodyPr>
          <a:lstStyle/>
          <a:p>
            <a:pPr>
              <a:lnSpc>
                <a:spcPct val="90000"/>
              </a:lnSpc>
              <a:spcBef>
                <a:spcPts val="338"/>
              </a:spcBef>
            </a:pPr>
            <a:r>
              <a:rPr lang="sv-SE" sz="900">
                <a:solidFill>
                  <a:schemeClr val="bg2"/>
                </a:solidFill>
                <a:latin typeface="Arial" pitchFamily="34" charset="0"/>
                <a:cs typeface="Arial" pitchFamily="34" charset="0"/>
              </a:rPr>
              <a:t>For decision:</a:t>
            </a:r>
          </a:p>
        </p:txBody>
      </p:sp>
      <p:sp>
        <p:nvSpPr>
          <p:cNvPr id="17" name="textruta 16">
            <a:extLst>
              <a:ext uri="{FF2B5EF4-FFF2-40B4-BE49-F238E27FC236}">
                <a16:creationId xmlns:a16="http://schemas.microsoft.com/office/drawing/2014/main" id="{E7FDEC4A-05EE-474D-A729-509D430E0089}"/>
              </a:ext>
            </a:extLst>
          </p:cNvPr>
          <p:cNvSpPr txBox="1"/>
          <p:nvPr userDrawn="1"/>
        </p:nvSpPr>
        <p:spPr>
          <a:xfrm>
            <a:off x="541218" y="7176480"/>
            <a:ext cx="2721690" cy="216982"/>
          </a:xfrm>
          <a:prstGeom prst="rect">
            <a:avLst/>
          </a:prstGeom>
          <a:noFill/>
        </p:spPr>
        <p:txBody>
          <a:bodyPr wrap="square" rtlCol="0">
            <a:spAutoFit/>
          </a:bodyPr>
          <a:lstStyle/>
          <a:p>
            <a:pPr>
              <a:lnSpc>
                <a:spcPct val="90000"/>
              </a:lnSpc>
              <a:spcBef>
                <a:spcPts val="338"/>
              </a:spcBef>
            </a:pPr>
            <a:r>
              <a:rPr lang="en-US" sz="900">
                <a:solidFill>
                  <a:schemeClr val="bg2"/>
                </a:solidFill>
                <a:latin typeface="Arial" pitchFamily="34" charset="0"/>
                <a:cs typeface="Arial" pitchFamily="34" charset="0"/>
              </a:rPr>
              <a:t>Not to be communicated outside the group</a:t>
            </a:r>
            <a:r>
              <a:rPr lang="sv-SE" sz="900">
                <a:solidFill>
                  <a:schemeClr val="bg2"/>
                </a:solidFill>
                <a:latin typeface="Arial" pitchFamily="34" charset="0"/>
                <a:cs typeface="Arial" pitchFamily="34" charset="0"/>
              </a:rPr>
              <a:t>:</a:t>
            </a:r>
          </a:p>
        </p:txBody>
      </p:sp>
      <p:sp>
        <p:nvSpPr>
          <p:cNvPr id="18" name="textruta 17">
            <a:extLst>
              <a:ext uri="{FF2B5EF4-FFF2-40B4-BE49-F238E27FC236}">
                <a16:creationId xmlns:a16="http://schemas.microsoft.com/office/drawing/2014/main" id="{C80089E5-BA8E-468D-A937-7E2CA7062D90}"/>
              </a:ext>
            </a:extLst>
          </p:cNvPr>
          <p:cNvSpPr txBox="1"/>
          <p:nvPr userDrawn="1"/>
        </p:nvSpPr>
        <p:spPr>
          <a:xfrm>
            <a:off x="4081540" y="4751385"/>
            <a:ext cx="2331762" cy="216982"/>
          </a:xfrm>
          <a:prstGeom prst="rect">
            <a:avLst/>
          </a:prstGeom>
          <a:noFill/>
        </p:spPr>
        <p:txBody>
          <a:bodyPr wrap="square" rtlCol="0">
            <a:spAutoFit/>
          </a:bodyPr>
          <a:lstStyle/>
          <a:p>
            <a:pPr>
              <a:lnSpc>
                <a:spcPct val="90000"/>
              </a:lnSpc>
              <a:spcBef>
                <a:spcPts val="338"/>
              </a:spcBef>
            </a:pPr>
            <a:r>
              <a:rPr lang="sv-SE" sz="900" u="sng">
                <a:solidFill>
                  <a:schemeClr val="bg1"/>
                </a:solidFill>
                <a:latin typeface="Arial" pitchFamily="34" charset="0"/>
                <a:cs typeface="Arial" pitchFamily="34" charset="0"/>
              </a:rPr>
              <a:t>Read it </a:t>
            </a:r>
            <a:r>
              <a:rPr lang="sv-SE" sz="900" u="sng" err="1">
                <a:solidFill>
                  <a:schemeClr val="bg1"/>
                </a:solidFill>
                <a:latin typeface="Arial" pitchFamily="34" charset="0"/>
                <a:cs typeface="Arial" pitchFamily="34" charset="0"/>
              </a:rPr>
              <a:t>with</a:t>
            </a:r>
            <a:r>
              <a:rPr lang="sv-SE" sz="900" u="sng">
                <a:solidFill>
                  <a:schemeClr val="bg1"/>
                </a:solidFill>
                <a:latin typeface="Arial" pitchFamily="34" charset="0"/>
                <a:cs typeface="Arial" pitchFamily="34" charset="0"/>
              </a:rPr>
              <a:t> </a:t>
            </a:r>
            <a:r>
              <a:rPr lang="sv-SE" sz="900" u="sng" err="1">
                <a:solidFill>
                  <a:schemeClr val="bg1"/>
                </a:solidFill>
                <a:latin typeface="Arial" pitchFamily="34" charset="0"/>
                <a:cs typeface="Arial" pitchFamily="34" charset="0"/>
              </a:rPr>
              <a:t>this</a:t>
            </a:r>
            <a:r>
              <a:rPr lang="sv-SE" sz="900" u="sng">
                <a:solidFill>
                  <a:schemeClr val="bg1"/>
                </a:solidFill>
                <a:latin typeface="Arial" pitchFamily="34" charset="0"/>
                <a:cs typeface="Arial" pitchFamily="34" charset="0"/>
              </a:rPr>
              <a:t> in mind/</a:t>
            </a:r>
            <a:r>
              <a:rPr lang="sv-SE" sz="900" u="sng" err="1">
                <a:solidFill>
                  <a:schemeClr val="bg1"/>
                </a:solidFill>
                <a:latin typeface="Arial" pitchFamily="34" charset="0"/>
                <a:cs typeface="Arial" pitchFamily="34" charset="0"/>
              </a:rPr>
              <a:t>considering</a:t>
            </a:r>
            <a:r>
              <a:rPr lang="sv-SE" sz="900" u="sng">
                <a:solidFill>
                  <a:schemeClr val="bg1"/>
                </a:solidFill>
                <a:latin typeface="Arial" pitchFamily="34" charset="0"/>
                <a:cs typeface="Arial" pitchFamily="34" charset="0"/>
              </a:rPr>
              <a:t> </a:t>
            </a:r>
            <a:r>
              <a:rPr lang="sv-SE" sz="900" u="sng" err="1">
                <a:solidFill>
                  <a:schemeClr val="bg1"/>
                </a:solidFill>
                <a:latin typeface="Arial" pitchFamily="34" charset="0"/>
                <a:cs typeface="Arial" pitchFamily="34" charset="0"/>
              </a:rPr>
              <a:t>this</a:t>
            </a:r>
            <a:r>
              <a:rPr lang="sv-SE" sz="900">
                <a:solidFill>
                  <a:schemeClr val="bg2"/>
                </a:solidFill>
                <a:latin typeface="Arial" pitchFamily="34" charset="0"/>
                <a:cs typeface="Arial" pitchFamily="34" charset="0"/>
              </a:rPr>
              <a:t>:</a:t>
            </a:r>
          </a:p>
        </p:txBody>
      </p:sp>
      <p:sp>
        <p:nvSpPr>
          <p:cNvPr id="21" name="Rektangel 20">
            <a:extLst>
              <a:ext uri="{FF2B5EF4-FFF2-40B4-BE49-F238E27FC236}">
                <a16:creationId xmlns:a16="http://schemas.microsoft.com/office/drawing/2014/main" id="{1287B226-FA8A-4228-B451-ACB5C386AC71}"/>
              </a:ext>
            </a:extLst>
          </p:cNvPr>
          <p:cNvSpPr/>
          <p:nvPr userDrawn="1"/>
        </p:nvSpPr>
        <p:spPr>
          <a:xfrm>
            <a:off x="275730" y="4876404"/>
            <a:ext cx="162000" cy="51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350" b="1"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C09EB211-E5A0-408A-AE97-ABCEC2126B50}"/>
              </a:ext>
            </a:extLst>
          </p:cNvPr>
          <p:cNvSpPr/>
          <p:nvPr userDrawn="1"/>
        </p:nvSpPr>
        <p:spPr>
          <a:xfrm>
            <a:off x="275730" y="5647324"/>
            <a:ext cx="162000" cy="51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350" b="1"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ED5418E5-CCDF-4087-9DF4-FAD185A022CA}"/>
              </a:ext>
            </a:extLst>
          </p:cNvPr>
          <p:cNvSpPr/>
          <p:nvPr userDrawn="1"/>
        </p:nvSpPr>
        <p:spPr>
          <a:xfrm>
            <a:off x="275730" y="6418245"/>
            <a:ext cx="162000" cy="51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350" b="1"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0F6347B4-1CB0-494C-B466-B460937804B3}"/>
              </a:ext>
            </a:extLst>
          </p:cNvPr>
          <p:cNvSpPr/>
          <p:nvPr userDrawn="1"/>
        </p:nvSpPr>
        <p:spPr>
          <a:xfrm>
            <a:off x="275730" y="7189168"/>
            <a:ext cx="162000" cy="51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26" name="Platshållare för text 25">
            <a:extLst>
              <a:ext uri="{FF2B5EF4-FFF2-40B4-BE49-F238E27FC236}">
                <a16:creationId xmlns:a16="http://schemas.microsoft.com/office/drawing/2014/main" id="{41D95568-E938-4D30-8A47-88F3D3CF0A79}"/>
              </a:ext>
            </a:extLst>
          </p:cNvPr>
          <p:cNvSpPr>
            <a:spLocks noGrp="1"/>
          </p:cNvSpPr>
          <p:nvPr>
            <p:ph type="body" sz="quarter" idx="13" hasCustomPrompt="1"/>
          </p:nvPr>
        </p:nvSpPr>
        <p:spPr>
          <a:xfrm>
            <a:off x="282699" y="3293582"/>
            <a:ext cx="2993588" cy="584153"/>
          </a:xfrm>
        </p:spPr>
        <p:txBody>
          <a:bodyPr/>
          <a:lstStyle>
            <a:lvl1pPr marL="0" indent="0">
              <a:buNone/>
              <a:defRPr sz="900">
                <a:solidFill>
                  <a:schemeClr val="bg2"/>
                </a:solidFill>
              </a:defRPr>
            </a:lvl1pPr>
            <a:lvl2pPr marL="110728" indent="0">
              <a:buNone/>
              <a:defRPr sz="900">
                <a:solidFill>
                  <a:schemeClr val="bg2"/>
                </a:solidFill>
              </a:defRPr>
            </a:lvl2pPr>
            <a:lvl3pPr marL="230386" indent="0">
              <a:buNone/>
              <a:defRPr sz="900">
                <a:solidFill>
                  <a:schemeClr val="bg2"/>
                </a:solidFill>
              </a:defRPr>
            </a:lvl3pPr>
            <a:lvl4pPr marL="327719" indent="0">
              <a:buNone/>
              <a:defRPr sz="900">
                <a:solidFill>
                  <a:schemeClr val="bg2"/>
                </a:solidFill>
              </a:defRPr>
            </a:lvl4pPr>
            <a:lvl5pPr marL="451842" indent="0">
              <a:buNone/>
              <a:defRPr sz="900">
                <a:solidFill>
                  <a:schemeClr val="bg2"/>
                </a:solidFill>
              </a:defRPr>
            </a:lvl5pPr>
          </a:lstStyle>
          <a:p>
            <a:pPr lvl="0"/>
            <a:r>
              <a:rPr lang="sv-SE"/>
              <a:t>USE AS PAGE 2 IN PRESENTATION</a:t>
            </a:r>
          </a:p>
        </p:txBody>
      </p:sp>
      <p:sp>
        <p:nvSpPr>
          <p:cNvPr id="28" name="Platshållare för text 25">
            <a:extLst>
              <a:ext uri="{FF2B5EF4-FFF2-40B4-BE49-F238E27FC236}">
                <a16:creationId xmlns:a16="http://schemas.microsoft.com/office/drawing/2014/main" id="{71540BB4-5B44-4940-BC02-EFE7187AAB73}"/>
              </a:ext>
            </a:extLst>
          </p:cNvPr>
          <p:cNvSpPr>
            <a:spLocks noGrp="1"/>
          </p:cNvSpPr>
          <p:nvPr>
            <p:ph type="body" sz="quarter" idx="15"/>
          </p:nvPr>
        </p:nvSpPr>
        <p:spPr>
          <a:xfrm>
            <a:off x="4051829" y="5347346"/>
            <a:ext cx="2571830" cy="558101"/>
          </a:xfrm>
        </p:spPr>
        <p:txBody>
          <a:bodyPr/>
          <a:lstStyle>
            <a:lvl1pPr marL="0" indent="0">
              <a:buNone/>
              <a:defRPr sz="900">
                <a:solidFill>
                  <a:schemeClr val="bg2"/>
                </a:solidFill>
              </a:defRPr>
            </a:lvl1pPr>
            <a:lvl2pPr marL="110728" indent="0">
              <a:buNone/>
              <a:defRPr sz="900">
                <a:solidFill>
                  <a:schemeClr val="bg2"/>
                </a:solidFill>
              </a:defRPr>
            </a:lvl2pPr>
            <a:lvl3pPr marL="230386" indent="0">
              <a:buNone/>
              <a:defRPr sz="900">
                <a:solidFill>
                  <a:schemeClr val="bg2"/>
                </a:solidFill>
              </a:defRPr>
            </a:lvl3pPr>
            <a:lvl4pPr marL="327719" indent="0">
              <a:buNone/>
              <a:defRPr sz="900">
                <a:solidFill>
                  <a:schemeClr val="bg2"/>
                </a:solidFill>
              </a:defRPr>
            </a:lvl4pPr>
            <a:lvl5pPr marL="451842" indent="0">
              <a:buNone/>
              <a:defRPr sz="900">
                <a:solidFill>
                  <a:schemeClr val="bg2"/>
                </a:solidFill>
              </a:defRPr>
            </a:lvl5pPr>
          </a:lstStyle>
          <a:p>
            <a:pPr lvl="0"/>
            <a:r>
              <a:rPr lang="sv-SE"/>
              <a:t>Klicka här för att ändra format på bakgrundstexten</a:t>
            </a:r>
          </a:p>
        </p:txBody>
      </p:sp>
      <p:sp>
        <p:nvSpPr>
          <p:cNvPr id="9" name="Platshållare för text 8">
            <a:extLst>
              <a:ext uri="{FF2B5EF4-FFF2-40B4-BE49-F238E27FC236}">
                <a16:creationId xmlns:a16="http://schemas.microsoft.com/office/drawing/2014/main" id="{2F3D45A1-A4A5-46B2-8784-3EE7F72E87F6}"/>
              </a:ext>
            </a:extLst>
          </p:cNvPr>
          <p:cNvSpPr>
            <a:spLocks noGrp="1"/>
          </p:cNvSpPr>
          <p:nvPr>
            <p:ph type="body" sz="quarter" idx="16" hasCustomPrompt="1"/>
          </p:nvPr>
        </p:nvSpPr>
        <p:spPr>
          <a:xfrm>
            <a:off x="276614" y="4868384"/>
            <a:ext cx="162000" cy="512000"/>
          </a:xfrm>
          <a:ln>
            <a:solidFill>
              <a:schemeClr val="bg1"/>
            </a:solidFill>
          </a:ln>
        </p:spPr>
        <p:txBody>
          <a:bodyPr wrap="none" lIns="0" tIns="0" rIns="0" bIns="0" anchor="ctr" anchorCtr="1"/>
          <a:lstStyle>
            <a:lvl1pPr marL="0" indent="0">
              <a:buNone/>
              <a:defRPr/>
            </a:lvl1pPr>
            <a:lvl2pPr marL="110728" indent="0">
              <a:buNone/>
              <a:defRPr/>
            </a:lvl2pPr>
            <a:lvl3pPr marL="230386" indent="0">
              <a:buNone/>
              <a:defRPr/>
            </a:lvl3pPr>
            <a:lvl4pPr marL="327719" indent="0">
              <a:buNone/>
              <a:defRPr/>
            </a:lvl4pPr>
            <a:lvl5pPr marL="0" indent="0">
              <a:buNone/>
              <a:defRPr sz="1350" b="1"/>
            </a:lvl5pPr>
          </a:lstStyle>
          <a:p>
            <a:pPr lvl="4"/>
            <a:r>
              <a:rPr lang="sv-SE"/>
              <a:t>x</a:t>
            </a:r>
          </a:p>
        </p:txBody>
      </p:sp>
      <p:sp>
        <p:nvSpPr>
          <p:cNvPr id="25" name="Platshållare för text 8">
            <a:extLst>
              <a:ext uri="{FF2B5EF4-FFF2-40B4-BE49-F238E27FC236}">
                <a16:creationId xmlns:a16="http://schemas.microsoft.com/office/drawing/2014/main" id="{D3028719-A30F-44DB-8AF5-5E4602EF033E}"/>
              </a:ext>
            </a:extLst>
          </p:cNvPr>
          <p:cNvSpPr>
            <a:spLocks noGrp="1"/>
          </p:cNvSpPr>
          <p:nvPr>
            <p:ph type="body" sz="quarter" idx="17" hasCustomPrompt="1"/>
          </p:nvPr>
        </p:nvSpPr>
        <p:spPr>
          <a:xfrm>
            <a:off x="276614" y="5646206"/>
            <a:ext cx="162000" cy="512000"/>
          </a:xfrm>
          <a:ln>
            <a:solidFill>
              <a:schemeClr val="bg1"/>
            </a:solidFill>
          </a:ln>
        </p:spPr>
        <p:txBody>
          <a:bodyPr wrap="none" lIns="0" tIns="0" rIns="0" bIns="0" anchor="ctr" anchorCtr="1"/>
          <a:lstStyle>
            <a:lvl1pPr marL="0" indent="0">
              <a:buNone/>
              <a:defRPr/>
            </a:lvl1pPr>
            <a:lvl2pPr marL="110728" indent="0">
              <a:buNone/>
              <a:defRPr/>
            </a:lvl2pPr>
            <a:lvl3pPr marL="230386" indent="0">
              <a:buNone/>
              <a:defRPr/>
            </a:lvl3pPr>
            <a:lvl4pPr marL="327719" indent="0">
              <a:buNone/>
              <a:defRPr/>
            </a:lvl4pPr>
            <a:lvl5pPr marL="0" indent="0">
              <a:buNone/>
              <a:defRPr sz="1350" b="1"/>
            </a:lvl5pPr>
          </a:lstStyle>
          <a:p>
            <a:pPr lvl="4"/>
            <a:r>
              <a:rPr lang="sv-SE"/>
              <a:t>x</a:t>
            </a:r>
          </a:p>
        </p:txBody>
      </p:sp>
      <p:sp>
        <p:nvSpPr>
          <p:cNvPr id="27" name="Platshållare för text 8">
            <a:extLst>
              <a:ext uri="{FF2B5EF4-FFF2-40B4-BE49-F238E27FC236}">
                <a16:creationId xmlns:a16="http://schemas.microsoft.com/office/drawing/2014/main" id="{C2305154-E9CF-4F30-8C5B-85862BE36063}"/>
              </a:ext>
            </a:extLst>
          </p:cNvPr>
          <p:cNvSpPr>
            <a:spLocks noGrp="1"/>
          </p:cNvSpPr>
          <p:nvPr>
            <p:ph type="body" sz="quarter" idx="18" hasCustomPrompt="1"/>
          </p:nvPr>
        </p:nvSpPr>
        <p:spPr>
          <a:xfrm>
            <a:off x="276614" y="6424028"/>
            <a:ext cx="162000" cy="512000"/>
          </a:xfrm>
          <a:ln>
            <a:solidFill>
              <a:schemeClr val="bg1"/>
            </a:solidFill>
          </a:ln>
        </p:spPr>
        <p:txBody>
          <a:bodyPr wrap="none" lIns="0" tIns="0" rIns="0" bIns="0" anchor="ctr" anchorCtr="1"/>
          <a:lstStyle>
            <a:lvl1pPr marL="0" indent="0">
              <a:buNone/>
              <a:defRPr/>
            </a:lvl1pPr>
            <a:lvl2pPr marL="110728" indent="0">
              <a:buNone/>
              <a:defRPr/>
            </a:lvl2pPr>
            <a:lvl3pPr marL="230386" indent="0">
              <a:buNone/>
              <a:defRPr/>
            </a:lvl3pPr>
            <a:lvl4pPr marL="327719" indent="0">
              <a:buNone/>
              <a:defRPr/>
            </a:lvl4pPr>
            <a:lvl5pPr marL="0" indent="0">
              <a:buNone/>
              <a:defRPr sz="1350" b="1"/>
            </a:lvl5pPr>
          </a:lstStyle>
          <a:p>
            <a:pPr lvl="4"/>
            <a:r>
              <a:rPr lang="sv-SE"/>
              <a:t>x</a:t>
            </a:r>
          </a:p>
        </p:txBody>
      </p:sp>
      <p:sp>
        <p:nvSpPr>
          <p:cNvPr id="29" name="Platshållare för text 8">
            <a:extLst>
              <a:ext uri="{FF2B5EF4-FFF2-40B4-BE49-F238E27FC236}">
                <a16:creationId xmlns:a16="http://schemas.microsoft.com/office/drawing/2014/main" id="{605685C2-138F-43AC-AEF0-3E5EC2651E4C}"/>
              </a:ext>
            </a:extLst>
          </p:cNvPr>
          <p:cNvSpPr>
            <a:spLocks noGrp="1"/>
          </p:cNvSpPr>
          <p:nvPr>
            <p:ph type="body" sz="quarter" idx="19" hasCustomPrompt="1"/>
          </p:nvPr>
        </p:nvSpPr>
        <p:spPr>
          <a:xfrm>
            <a:off x="276614" y="7190560"/>
            <a:ext cx="162000" cy="512000"/>
          </a:xfrm>
          <a:ln>
            <a:solidFill>
              <a:schemeClr val="bg1"/>
            </a:solidFill>
          </a:ln>
        </p:spPr>
        <p:txBody>
          <a:bodyPr wrap="none" lIns="0" tIns="0" rIns="0" bIns="0" anchor="ctr" anchorCtr="1"/>
          <a:lstStyle>
            <a:lvl1pPr marL="0" indent="0">
              <a:buNone/>
              <a:defRPr/>
            </a:lvl1pPr>
            <a:lvl2pPr marL="110728" indent="0">
              <a:buNone/>
              <a:defRPr/>
            </a:lvl2pPr>
            <a:lvl3pPr marL="230386" indent="0">
              <a:buNone/>
              <a:defRPr/>
            </a:lvl3pPr>
            <a:lvl4pPr marL="327719" indent="0">
              <a:buNone/>
              <a:defRPr/>
            </a:lvl4pPr>
            <a:lvl5pPr marL="0" indent="0">
              <a:buNone/>
              <a:defRPr sz="1350" b="1"/>
            </a:lvl5pPr>
          </a:lstStyle>
          <a:p>
            <a:pPr lvl="4"/>
            <a:r>
              <a:rPr lang="sv-SE"/>
              <a:t>x</a:t>
            </a:r>
          </a:p>
        </p:txBody>
      </p:sp>
      <p:sp>
        <p:nvSpPr>
          <p:cNvPr id="30" name="Platshållare för text 25">
            <a:extLst>
              <a:ext uri="{FF2B5EF4-FFF2-40B4-BE49-F238E27FC236}">
                <a16:creationId xmlns:a16="http://schemas.microsoft.com/office/drawing/2014/main" id="{2D8C59EF-7A76-4D6C-A334-71E4E138A005}"/>
              </a:ext>
            </a:extLst>
          </p:cNvPr>
          <p:cNvSpPr>
            <a:spLocks noGrp="1"/>
          </p:cNvSpPr>
          <p:nvPr>
            <p:ph type="body" sz="quarter" idx="20"/>
          </p:nvPr>
        </p:nvSpPr>
        <p:spPr>
          <a:xfrm>
            <a:off x="2739156" y="7193086"/>
            <a:ext cx="1275750" cy="558101"/>
          </a:xfrm>
        </p:spPr>
        <p:txBody>
          <a:bodyPr/>
          <a:lstStyle>
            <a:lvl1pPr marL="0" indent="0">
              <a:buNone/>
              <a:defRPr sz="900">
                <a:solidFill>
                  <a:schemeClr val="bg2"/>
                </a:solidFill>
              </a:defRPr>
            </a:lvl1pPr>
            <a:lvl2pPr marL="110728" indent="0">
              <a:buNone/>
              <a:defRPr sz="900">
                <a:solidFill>
                  <a:schemeClr val="bg2"/>
                </a:solidFill>
              </a:defRPr>
            </a:lvl2pPr>
            <a:lvl3pPr marL="230386" indent="0">
              <a:buNone/>
              <a:defRPr sz="900">
                <a:solidFill>
                  <a:schemeClr val="bg2"/>
                </a:solidFill>
              </a:defRPr>
            </a:lvl3pPr>
            <a:lvl4pPr marL="327719" indent="0">
              <a:buNone/>
              <a:defRPr sz="900">
                <a:solidFill>
                  <a:schemeClr val="bg2"/>
                </a:solidFill>
              </a:defRPr>
            </a:lvl4pPr>
            <a:lvl5pPr marL="451842" indent="0">
              <a:buNone/>
              <a:defRPr sz="900">
                <a:solidFill>
                  <a:schemeClr val="bg2"/>
                </a:solidFill>
              </a:defRPr>
            </a:lvl5pPr>
          </a:lstStyle>
          <a:p>
            <a:pPr lvl="0"/>
            <a:r>
              <a:rPr lang="sv-SE"/>
              <a:t>Klicka här för att ändra format på bakgrundstexten</a:t>
            </a:r>
          </a:p>
        </p:txBody>
      </p:sp>
      <p:sp>
        <p:nvSpPr>
          <p:cNvPr id="31" name="Platshållare för text 25">
            <a:extLst>
              <a:ext uri="{FF2B5EF4-FFF2-40B4-BE49-F238E27FC236}">
                <a16:creationId xmlns:a16="http://schemas.microsoft.com/office/drawing/2014/main" id="{C1C3B728-456D-4204-9D17-C05CFC7ED34F}"/>
              </a:ext>
            </a:extLst>
          </p:cNvPr>
          <p:cNvSpPr>
            <a:spLocks noGrp="1"/>
          </p:cNvSpPr>
          <p:nvPr>
            <p:ph type="body" sz="quarter" idx="21"/>
          </p:nvPr>
        </p:nvSpPr>
        <p:spPr>
          <a:xfrm>
            <a:off x="1201465" y="6397222"/>
            <a:ext cx="2794500" cy="558101"/>
          </a:xfrm>
        </p:spPr>
        <p:txBody>
          <a:bodyPr/>
          <a:lstStyle>
            <a:lvl1pPr marL="0" indent="0">
              <a:buNone/>
              <a:defRPr sz="900">
                <a:solidFill>
                  <a:schemeClr val="bg2"/>
                </a:solidFill>
              </a:defRPr>
            </a:lvl1pPr>
            <a:lvl2pPr marL="110728" indent="0">
              <a:buNone/>
              <a:defRPr sz="900">
                <a:solidFill>
                  <a:schemeClr val="bg2"/>
                </a:solidFill>
              </a:defRPr>
            </a:lvl2pPr>
            <a:lvl3pPr marL="230386" indent="0">
              <a:buNone/>
              <a:defRPr sz="900">
                <a:solidFill>
                  <a:schemeClr val="bg2"/>
                </a:solidFill>
              </a:defRPr>
            </a:lvl3pPr>
            <a:lvl4pPr marL="327719" indent="0">
              <a:buNone/>
              <a:defRPr sz="900">
                <a:solidFill>
                  <a:schemeClr val="bg2"/>
                </a:solidFill>
              </a:defRPr>
            </a:lvl4pPr>
            <a:lvl5pPr marL="451842" indent="0">
              <a:buNone/>
              <a:defRPr sz="900">
                <a:solidFill>
                  <a:schemeClr val="bg2"/>
                </a:solidFill>
              </a:defRPr>
            </a:lvl5pPr>
          </a:lstStyle>
          <a:p>
            <a:pPr lvl="0"/>
            <a:r>
              <a:rPr lang="sv-SE"/>
              <a:t>Klicka här för att ändra format på bakgrundstexten</a:t>
            </a:r>
          </a:p>
        </p:txBody>
      </p:sp>
      <p:sp>
        <p:nvSpPr>
          <p:cNvPr id="32" name="Platshållare för text 25">
            <a:extLst>
              <a:ext uri="{FF2B5EF4-FFF2-40B4-BE49-F238E27FC236}">
                <a16:creationId xmlns:a16="http://schemas.microsoft.com/office/drawing/2014/main" id="{B4224015-5A2C-447F-9252-B59AD201C39B}"/>
              </a:ext>
            </a:extLst>
          </p:cNvPr>
          <p:cNvSpPr>
            <a:spLocks noGrp="1"/>
          </p:cNvSpPr>
          <p:nvPr>
            <p:ph type="body" sz="quarter" idx="22"/>
          </p:nvPr>
        </p:nvSpPr>
        <p:spPr>
          <a:xfrm>
            <a:off x="1335400" y="5626733"/>
            <a:ext cx="2673000" cy="558101"/>
          </a:xfrm>
        </p:spPr>
        <p:txBody>
          <a:bodyPr/>
          <a:lstStyle>
            <a:lvl1pPr marL="0" indent="0">
              <a:buNone/>
              <a:defRPr sz="900">
                <a:solidFill>
                  <a:schemeClr val="bg2"/>
                </a:solidFill>
              </a:defRPr>
            </a:lvl1pPr>
            <a:lvl2pPr marL="110728" indent="0">
              <a:buNone/>
              <a:defRPr sz="900">
                <a:solidFill>
                  <a:schemeClr val="bg2"/>
                </a:solidFill>
              </a:defRPr>
            </a:lvl2pPr>
            <a:lvl3pPr marL="230386" indent="0">
              <a:buNone/>
              <a:defRPr sz="900">
                <a:solidFill>
                  <a:schemeClr val="bg2"/>
                </a:solidFill>
              </a:defRPr>
            </a:lvl3pPr>
            <a:lvl4pPr marL="327719" indent="0">
              <a:buNone/>
              <a:defRPr sz="900">
                <a:solidFill>
                  <a:schemeClr val="bg2"/>
                </a:solidFill>
              </a:defRPr>
            </a:lvl4pPr>
            <a:lvl5pPr marL="451842" indent="0">
              <a:buNone/>
              <a:defRPr sz="900">
                <a:solidFill>
                  <a:schemeClr val="bg2"/>
                </a:solidFill>
              </a:defRPr>
            </a:lvl5pPr>
          </a:lstStyle>
          <a:p>
            <a:pPr lvl="0"/>
            <a:r>
              <a:rPr lang="sv-SE"/>
              <a:t>Klicka här för att ändra format på bakgrundstexten</a:t>
            </a:r>
          </a:p>
        </p:txBody>
      </p:sp>
      <p:sp>
        <p:nvSpPr>
          <p:cNvPr id="33" name="Platshållare för text 25">
            <a:extLst>
              <a:ext uri="{FF2B5EF4-FFF2-40B4-BE49-F238E27FC236}">
                <a16:creationId xmlns:a16="http://schemas.microsoft.com/office/drawing/2014/main" id="{70018958-0C07-440C-B12C-9A57226A980C}"/>
              </a:ext>
            </a:extLst>
          </p:cNvPr>
          <p:cNvSpPr>
            <a:spLocks noGrp="1"/>
          </p:cNvSpPr>
          <p:nvPr>
            <p:ph type="body" sz="quarter" idx="23"/>
          </p:nvPr>
        </p:nvSpPr>
        <p:spPr>
          <a:xfrm>
            <a:off x="1605984" y="4856249"/>
            <a:ext cx="2389500" cy="558101"/>
          </a:xfrm>
        </p:spPr>
        <p:txBody>
          <a:bodyPr/>
          <a:lstStyle>
            <a:lvl1pPr marL="0" indent="0">
              <a:buNone/>
              <a:defRPr sz="900">
                <a:solidFill>
                  <a:schemeClr val="bg2"/>
                </a:solidFill>
              </a:defRPr>
            </a:lvl1pPr>
            <a:lvl2pPr marL="110728" indent="0">
              <a:buNone/>
              <a:defRPr sz="900">
                <a:solidFill>
                  <a:schemeClr val="bg2"/>
                </a:solidFill>
              </a:defRPr>
            </a:lvl2pPr>
            <a:lvl3pPr marL="230386" indent="0">
              <a:buNone/>
              <a:defRPr sz="900">
                <a:solidFill>
                  <a:schemeClr val="bg2"/>
                </a:solidFill>
              </a:defRPr>
            </a:lvl3pPr>
            <a:lvl4pPr marL="327719" indent="0">
              <a:buNone/>
              <a:defRPr sz="900">
                <a:solidFill>
                  <a:schemeClr val="bg2"/>
                </a:solidFill>
              </a:defRPr>
            </a:lvl4pPr>
            <a:lvl5pPr marL="451842" indent="0">
              <a:buNone/>
              <a:defRPr sz="900">
                <a:solidFill>
                  <a:schemeClr val="bg2"/>
                </a:solidFill>
              </a:defRPr>
            </a:lvl5pPr>
          </a:lstStyle>
          <a:p>
            <a:pPr lvl="0"/>
            <a:r>
              <a:rPr lang="sv-SE"/>
              <a:t>Klicka här för att ändra format på bakgrundstexten</a:t>
            </a:r>
          </a:p>
        </p:txBody>
      </p:sp>
    </p:spTree>
    <p:extLst>
      <p:ext uri="{BB962C8B-B14F-4D97-AF65-F5344CB8AC3E}">
        <p14:creationId xmlns:p14="http://schemas.microsoft.com/office/powerpoint/2010/main" val="24126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10" name="Text Placeholder 9"/>
          <p:cNvSpPr>
            <a:spLocks noGrp="1"/>
          </p:cNvSpPr>
          <p:nvPr>
            <p:ph type="body" sz="quarter" idx="15"/>
          </p:nvPr>
        </p:nvSpPr>
        <p:spPr>
          <a:xfrm>
            <a:off x="216675" y="3152425"/>
            <a:ext cx="4081947" cy="7425266"/>
          </a:xfrm>
        </p:spPr>
        <p:txBody>
          <a:bodyPr/>
          <a:lstStyle/>
          <a:p>
            <a:pPr lvl="0"/>
            <a:r>
              <a:rPr lang="sv-SE"/>
              <a:t>Klicka här för att ändra format på bakgrundstexten</a:t>
            </a:r>
          </a:p>
          <a:p>
            <a:pPr lvl="1"/>
            <a:r>
              <a:rPr lang="sv-SE"/>
              <a:t>Nivå två</a:t>
            </a:r>
          </a:p>
          <a:p>
            <a:pPr lvl="2"/>
            <a:r>
              <a:rPr lang="sv-SE"/>
              <a:t>Nivå tre</a:t>
            </a:r>
          </a:p>
        </p:txBody>
      </p:sp>
      <p:pic>
        <p:nvPicPr>
          <p:cNvPr id="9" name="Platshållare för bild 6">
            <a:extLst>
              <a:ext uri="{FF2B5EF4-FFF2-40B4-BE49-F238E27FC236}">
                <a16:creationId xmlns:a16="http://schemas.microsoft.com/office/drawing/2014/main" id="{76BA16F9-28EA-40B8-AF6C-7C0EF55BE11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65408" y="21138"/>
            <a:ext cx="2287785"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ruta 12">
            <a:extLst>
              <a:ext uri="{FF2B5EF4-FFF2-40B4-BE49-F238E27FC236}">
                <a16:creationId xmlns:a16="http://schemas.microsoft.com/office/drawing/2014/main" id="{D46E1BB8-616C-4481-8354-6C1D561CF169}"/>
              </a:ext>
            </a:extLst>
          </p:cNvPr>
          <p:cNvSpPr txBox="1"/>
          <p:nvPr userDrawn="1"/>
        </p:nvSpPr>
        <p:spPr>
          <a:xfrm>
            <a:off x="4894362" y="10304001"/>
            <a:ext cx="1717171" cy="248273"/>
          </a:xfrm>
          <a:prstGeom prst="rect">
            <a:avLst/>
          </a:prstGeom>
          <a:solidFill>
            <a:srgbClr val="A3A3A1">
              <a:alpha val="69804"/>
            </a:srgbClr>
          </a:solidFill>
        </p:spPr>
        <p:txBody>
          <a:bodyPr wrap="square" rtlCol="0">
            <a:spAutoFit/>
          </a:bodyPr>
          <a:lstStyle/>
          <a:p>
            <a:pPr algn="r">
              <a:lnSpc>
                <a:spcPct val="90000"/>
              </a:lnSpc>
              <a:spcBef>
                <a:spcPts val="338"/>
              </a:spcBef>
            </a:pPr>
            <a:r>
              <a:rPr lang="en-US" sz="563">
                <a:solidFill>
                  <a:schemeClr val="bg1"/>
                </a:solidFill>
                <a:latin typeface="Arial" pitchFamily="34" charset="0"/>
                <a:cs typeface="Arial" pitchFamily="34" charset="0"/>
              </a:rPr>
              <a:t>NCC Head office Järva Krog Stockholm Sweden</a:t>
            </a:r>
          </a:p>
        </p:txBody>
      </p:sp>
      <p:sp>
        <p:nvSpPr>
          <p:cNvPr id="2" name="Title 1">
            <a:extLst>
              <a:ext uri="{FF2B5EF4-FFF2-40B4-BE49-F238E27FC236}">
                <a16:creationId xmlns:a16="http://schemas.microsoft.com/office/drawing/2014/main" id="{ED531582-1FEA-4CBB-B7F7-42C70BBFA8C6}"/>
              </a:ext>
            </a:extLst>
          </p:cNvPr>
          <p:cNvSpPr>
            <a:spLocks noGrp="1"/>
          </p:cNvSpPr>
          <p:nvPr>
            <p:ph type="title"/>
          </p:nvPr>
        </p:nvSpPr>
        <p:spPr>
          <a:xfrm>
            <a:off x="216608" y="351349"/>
            <a:ext cx="4082400" cy="1951584"/>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301560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10" name="Text Placeholder 9"/>
          <p:cNvSpPr>
            <a:spLocks noGrp="1"/>
          </p:cNvSpPr>
          <p:nvPr>
            <p:ph type="body" sz="quarter" idx="15"/>
          </p:nvPr>
        </p:nvSpPr>
        <p:spPr>
          <a:xfrm>
            <a:off x="216675" y="3152425"/>
            <a:ext cx="4081947" cy="7425266"/>
          </a:xfrm>
        </p:spPr>
        <p:txBody>
          <a:bodyPr/>
          <a:lstStyle/>
          <a:p>
            <a:pPr lvl="0"/>
            <a:r>
              <a:rPr lang="sv-SE"/>
              <a:t>Klicka här för att ändra format på bakgrundstexten</a:t>
            </a:r>
          </a:p>
          <a:p>
            <a:pPr lvl="1"/>
            <a:r>
              <a:rPr lang="sv-SE"/>
              <a:t>Nivå två</a:t>
            </a:r>
          </a:p>
          <a:p>
            <a:pPr lvl="2"/>
            <a:r>
              <a:rPr lang="sv-SE"/>
              <a:t>Nivå tre</a:t>
            </a:r>
          </a:p>
        </p:txBody>
      </p:sp>
      <p:pic>
        <p:nvPicPr>
          <p:cNvPr id="7" name="Platshållare för bild 6">
            <a:extLst>
              <a:ext uri="{FF2B5EF4-FFF2-40B4-BE49-F238E27FC236}">
                <a16:creationId xmlns:a16="http://schemas.microsoft.com/office/drawing/2014/main" id="{CD56BC25-4EE3-4E1C-9873-5829FF6FDF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0214" y="0"/>
            <a:ext cx="2287785"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ruta 8">
            <a:extLst>
              <a:ext uri="{FF2B5EF4-FFF2-40B4-BE49-F238E27FC236}">
                <a16:creationId xmlns:a16="http://schemas.microsoft.com/office/drawing/2014/main" id="{2D5772DA-613F-45AF-8BD6-D5C4BC51CF9C}"/>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en-US" sz="563">
                <a:solidFill>
                  <a:schemeClr val="tx1"/>
                </a:solidFill>
                <a:latin typeface="Arial" pitchFamily="34" charset="0"/>
                <a:cs typeface="Arial" pitchFamily="34" charset="0"/>
              </a:rPr>
              <a:t>Logistic project Brunna, Stockholm Sweden</a:t>
            </a:r>
          </a:p>
        </p:txBody>
      </p:sp>
      <p:sp>
        <p:nvSpPr>
          <p:cNvPr id="2" name="Title 1">
            <a:extLst>
              <a:ext uri="{FF2B5EF4-FFF2-40B4-BE49-F238E27FC236}">
                <a16:creationId xmlns:a16="http://schemas.microsoft.com/office/drawing/2014/main" id="{C0810143-F320-493E-AD2E-B772FB5B969C}"/>
              </a:ext>
            </a:extLst>
          </p:cNvPr>
          <p:cNvSpPr>
            <a:spLocks noGrp="1"/>
          </p:cNvSpPr>
          <p:nvPr>
            <p:ph type="title"/>
          </p:nvPr>
        </p:nvSpPr>
        <p:spPr>
          <a:xfrm>
            <a:off x="216608" y="351349"/>
            <a:ext cx="4082400" cy="1951584"/>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256391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7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10" name="Text Placeholder 9"/>
          <p:cNvSpPr>
            <a:spLocks noGrp="1"/>
          </p:cNvSpPr>
          <p:nvPr>
            <p:ph type="body" sz="quarter" idx="15"/>
          </p:nvPr>
        </p:nvSpPr>
        <p:spPr>
          <a:xfrm>
            <a:off x="216675" y="3152425"/>
            <a:ext cx="4081947" cy="7425266"/>
          </a:xfrm>
        </p:spPr>
        <p:txBody>
          <a:bodyPr/>
          <a:lstStyle/>
          <a:p>
            <a:pPr lvl="0"/>
            <a:r>
              <a:rPr lang="sv-SE"/>
              <a:t>Klicka här för att ändra format på bakgrundstexten</a:t>
            </a:r>
          </a:p>
          <a:p>
            <a:pPr lvl="1"/>
            <a:r>
              <a:rPr lang="sv-SE"/>
              <a:t>Nivå två</a:t>
            </a:r>
          </a:p>
          <a:p>
            <a:pPr lvl="2"/>
            <a:r>
              <a:rPr lang="sv-SE"/>
              <a:t>Nivå tre</a:t>
            </a:r>
          </a:p>
        </p:txBody>
      </p:sp>
      <p:pic>
        <p:nvPicPr>
          <p:cNvPr id="7" name="Platshållare för bild 6">
            <a:extLst>
              <a:ext uri="{FF2B5EF4-FFF2-40B4-BE49-F238E27FC236}">
                <a16:creationId xmlns:a16="http://schemas.microsoft.com/office/drawing/2014/main" id="{D3D6D11E-D77D-40B0-90DF-33000638734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0214" y="0"/>
            <a:ext cx="2287785"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ruta 8">
            <a:extLst>
              <a:ext uri="{FF2B5EF4-FFF2-40B4-BE49-F238E27FC236}">
                <a16:creationId xmlns:a16="http://schemas.microsoft.com/office/drawing/2014/main" id="{54108BDD-5D7A-4B86-BFD0-23AF3B278A52}"/>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en-US" sz="563">
                <a:solidFill>
                  <a:schemeClr val="tx1"/>
                </a:solidFill>
                <a:latin typeface="Arial" pitchFamily="34" charset="0"/>
                <a:cs typeface="Arial" pitchFamily="34" charset="0"/>
              </a:rPr>
              <a:t>Logistic project Arendal, Gothenburg Sweden</a:t>
            </a:r>
          </a:p>
        </p:txBody>
      </p:sp>
      <p:sp>
        <p:nvSpPr>
          <p:cNvPr id="2" name="Title 1">
            <a:extLst>
              <a:ext uri="{FF2B5EF4-FFF2-40B4-BE49-F238E27FC236}">
                <a16:creationId xmlns:a16="http://schemas.microsoft.com/office/drawing/2014/main" id="{A96E6ACC-A08B-4C1D-9614-C920F19E2AF0}"/>
              </a:ext>
            </a:extLst>
          </p:cNvPr>
          <p:cNvSpPr>
            <a:spLocks noGrp="1"/>
          </p:cNvSpPr>
          <p:nvPr>
            <p:ph type="title"/>
          </p:nvPr>
        </p:nvSpPr>
        <p:spPr>
          <a:xfrm>
            <a:off x="216608" y="351349"/>
            <a:ext cx="4082400" cy="1951584"/>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795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10" name="Text Placeholder 9"/>
          <p:cNvSpPr>
            <a:spLocks noGrp="1"/>
          </p:cNvSpPr>
          <p:nvPr>
            <p:ph type="body" sz="quarter" idx="15"/>
          </p:nvPr>
        </p:nvSpPr>
        <p:spPr>
          <a:xfrm>
            <a:off x="216675" y="3152425"/>
            <a:ext cx="4081947" cy="7425266"/>
          </a:xfrm>
        </p:spPr>
        <p:txBody>
          <a:bodyPr/>
          <a:lstStyle/>
          <a:p>
            <a:pPr lvl="0"/>
            <a:r>
              <a:rPr lang="sv-SE"/>
              <a:t>Klicka här för att ändra format på bakgrundstexten</a:t>
            </a:r>
          </a:p>
          <a:p>
            <a:pPr lvl="1"/>
            <a:r>
              <a:rPr lang="sv-SE"/>
              <a:t>Nivå två</a:t>
            </a:r>
          </a:p>
          <a:p>
            <a:pPr lvl="2"/>
            <a:r>
              <a:rPr lang="sv-SE"/>
              <a:t>Nivå tre</a:t>
            </a:r>
          </a:p>
        </p:txBody>
      </p:sp>
      <p:pic>
        <p:nvPicPr>
          <p:cNvPr id="7" name="Platshållare för bild 10">
            <a:extLst>
              <a:ext uri="{FF2B5EF4-FFF2-40B4-BE49-F238E27FC236}">
                <a16:creationId xmlns:a16="http://schemas.microsoft.com/office/drawing/2014/main" id="{2A97E71C-4CE4-40DA-A180-427568DB6A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0214" y="0"/>
            <a:ext cx="2287785"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ruta 8">
            <a:extLst>
              <a:ext uri="{FF2B5EF4-FFF2-40B4-BE49-F238E27FC236}">
                <a16:creationId xmlns:a16="http://schemas.microsoft.com/office/drawing/2014/main" id="{60A89244-E9E7-431D-8C8B-1BA916EBFCB7}"/>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en-US" sz="563">
                <a:solidFill>
                  <a:schemeClr val="bg1"/>
                </a:solidFill>
                <a:latin typeface="Arial" pitchFamily="34" charset="0"/>
                <a:cs typeface="Arial" pitchFamily="34" charset="0"/>
              </a:rPr>
              <a:t>Gladsaxe Company House, Denmark</a:t>
            </a:r>
          </a:p>
        </p:txBody>
      </p:sp>
      <p:sp>
        <p:nvSpPr>
          <p:cNvPr id="2" name="Title 1">
            <a:extLst>
              <a:ext uri="{FF2B5EF4-FFF2-40B4-BE49-F238E27FC236}">
                <a16:creationId xmlns:a16="http://schemas.microsoft.com/office/drawing/2014/main" id="{4184AC6F-3F11-49B4-AE8D-1AF4D13CBE1F}"/>
              </a:ext>
            </a:extLst>
          </p:cNvPr>
          <p:cNvSpPr>
            <a:spLocks noGrp="1"/>
          </p:cNvSpPr>
          <p:nvPr>
            <p:ph type="title"/>
          </p:nvPr>
        </p:nvSpPr>
        <p:spPr>
          <a:xfrm>
            <a:off x="216608" y="351349"/>
            <a:ext cx="4082400" cy="1951584"/>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274883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10" name="Text Placeholder 9"/>
          <p:cNvSpPr>
            <a:spLocks noGrp="1"/>
          </p:cNvSpPr>
          <p:nvPr>
            <p:ph type="body" sz="quarter" idx="15"/>
          </p:nvPr>
        </p:nvSpPr>
        <p:spPr>
          <a:xfrm>
            <a:off x="216675" y="3152425"/>
            <a:ext cx="4081947" cy="7425266"/>
          </a:xfrm>
        </p:spPr>
        <p:txBody>
          <a:bodyPr/>
          <a:lstStyle/>
          <a:p>
            <a:pPr lvl="0"/>
            <a:r>
              <a:rPr lang="sv-SE"/>
              <a:t>Klicka här för att ändra format på bakgrundstexten</a:t>
            </a:r>
          </a:p>
          <a:p>
            <a:pPr lvl="1"/>
            <a:r>
              <a:rPr lang="sv-SE"/>
              <a:t>Nivå två</a:t>
            </a:r>
          </a:p>
          <a:p>
            <a:pPr lvl="2"/>
            <a:r>
              <a:rPr lang="sv-SE"/>
              <a:t>Nivå tre</a:t>
            </a:r>
          </a:p>
        </p:txBody>
      </p:sp>
      <p:pic>
        <p:nvPicPr>
          <p:cNvPr id="7" name="Platshållare för bild 6">
            <a:extLst>
              <a:ext uri="{FF2B5EF4-FFF2-40B4-BE49-F238E27FC236}">
                <a16:creationId xmlns:a16="http://schemas.microsoft.com/office/drawing/2014/main" id="{939EA466-671C-41B8-92A2-332E39CD586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0214" y="0"/>
            <a:ext cx="2287785"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ruta 8">
            <a:extLst>
              <a:ext uri="{FF2B5EF4-FFF2-40B4-BE49-F238E27FC236}">
                <a16:creationId xmlns:a16="http://schemas.microsoft.com/office/drawing/2014/main" id="{6DAD5C37-63A6-4D2D-96A0-95B17665E607}"/>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en-US" sz="563">
                <a:solidFill>
                  <a:schemeClr val="bg1"/>
                </a:solidFill>
                <a:latin typeface="Arial" pitchFamily="34" charset="0"/>
                <a:cs typeface="Arial" pitchFamily="34" charset="0"/>
              </a:rPr>
              <a:t>Fredriksberg Office, Helsinki Finland</a:t>
            </a:r>
          </a:p>
        </p:txBody>
      </p:sp>
      <p:sp>
        <p:nvSpPr>
          <p:cNvPr id="2" name="Title 1">
            <a:extLst>
              <a:ext uri="{FF2B5EF4-FFF2-40B4-BE49-F238E27FC236}">
                <a16:creationId xmlns:a16="http://schemas.microsoft.com/office/drawing/2014/main" id="{24083F75-656C-49F3-BC76-8B32B9EC432D}"/>
              </a:ext>
            </a:extLst>
          </p:cNvPr>
          <p:cNvSpPr>
            <a:spLocks noGrp="1"/>
          </p:cNvSpPr>
          <p:nvPr>
            <p:ph type="title"/>
          </p:nvPr>
        </p:nvSpPr>
        <p:spPr>
          <a:xfrm>
            <a:off x="216608" y="351349"/>
            <a:ext cx="4082400" cy="1951584"/>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32346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7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10" name="Text Placeholder 9"/>
          <p:cNvSpPr>
            <a:spLocks noGrp="1"/>
          </p:cNvSpPr>
          <p:nvPr>
            <p:ph type="body" sz="quarter" idx="15"/>
          </p:nvPr>
        </p:nvSpPr>
        <p:spPr>
          <a:xfrm>
            <a:off x="216675" y="3152425"/>
            <a:ext cx="4081947" cy="7425266"/>
          </a:xfrm>
        </p:spPr>
        <p:txBody>
          <a:bodyPr/>
          <a:lstStyle/>
          <a:p>
            <a:pPr lvl="0"/>
            <a:r>
              <a:rPr lang="sv-SE"/>
              <a:t>Klicka här för att ändra format på bakgrundstexten</a:t>
            </a:r>
          </a:p>
          <a:p>
            <a:pPr lvl="1"/>
            <a:r>
              <a:rPr lang="sv-SE"/>
              <a:t>Nivå två</a:t>
            </a:r>
          </a:p>
          <a:p>
            <a:pPr lvl="2"/>
            <a:r>
              <a:rPr lang="sv-SE"/>
              <a:t>Nivå tre</a:t>
            </a:r>
          </a:p>
        </p:txBody>
      </p:sp>
      <p:pic>
        <p:nvPicPr>
          <p:cNvPr id="7" name="Platshållare för bild 6">
            <a:extLst>
              <a:ext uri="{FF2B5EF4-FFF2-40B4-BE49-F238E27FC236}">
                <a16:creationId xmlns:a16="http://schemas.microsoft.com/office/drawing/2014/main" id="{9115D766-8C79-4CAE-B5F8-1B47F37DAA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0214" y="0"/>
            <a:ext cx="2287785"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ruta 11">
            <a:extLst>
              <a:ext uri="{FF2B5EF4-FFF2-40B4-BE49-F238E27FC236}">
                <a16:creationId xmlns:a16="http://schemas.microsoft.com/office/drawing/2014/main" id="{60DE083C-0F9A-4474-ABED-78CCE0A0613F}"/>
              </a:ext>
            </a:extLst>
          </p:cNvPr>
          <p:cNvSpPr txBox="1"/>
          <p:nvPr userDrawn="1"/>
        </p:nvSpPr>
        <p:spPr>
          <a:xfrm>
            <a:off x="5280125" y="10304001"/>
            <a:ext cx="1331409" cy="248273"/>
          </a:xfrm>
          <a:prstGeom prst="rect">
            <a:avLst/>
          </a:prstGeom>
          <a:solidFill>
            <a:srgbClr val="A3A3A1">
              <a:alpha val="60000"/>
            </a:srgbClr>
          </a:solidFill>
        </p:spPr>
        <p:txBody>
          <a:bodyPr wrap="square" rtlCol="0">
            <a:spAutoFit/>
          </a:bodyPr>
          <a:lstStyle/>
          <a:p>
            <a:pPr algn="r">
              <a:lnSpc>
                <a:spcPct val="90000"/>
              </a:lnSpc>
              <a:spcBef>
                <a:spcPts val="338"/>
              </a:spcBef>
            </a:pPr>
            <a:r>
              <a:rPr lang="en-US" sz="563">
                <a:solidFill>
                  <a:schemeClr val="bg1"/>
                </a:solidFill>
                <a:latin typeface="Arial" pitchFamily="34" charset="0"/>
                <a:cs typeface="Arial" pitchFamily="34" charset="0"/>
              </a:rPr>
              <a:t>Fredriksberg Office, Helsinki Finland</a:t>
            </a:r>
          </a:p>
        </p:txBody>
      </p:sp>
      <p:sp>
        <p:nvSpPr>
          <p:cNvPr id="2" name="Title 1">
            <a:extLst>
              <a:ext uri="{FF2B5EF4-FFF2-40B4-BE49-F238E27FC236}">
                <a16:creationId xmlns:a16="http://schemas.microsoft.com/office/drawing/2014/main" id="{E1DFEF77-4EAF-4F29-A7BE-65FCEC6C9A09}"/>
              </a:ext>
            </a:extLst>
          </p:cNvPr>
          <p:cNvSpPr>
            <a:spLocks noGrp="1"/>
          </p:cNvSpPr>
          <p:nvPr>
            <p:ph type="title"/>
          </p:nvPr>
        </p:nvSpPr>
        <p:spPr>
          <a:xfrm>
            <a:off x="216608" y="351349"/>
            <a:ext cx="4082400" cy="1951584"/>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360857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7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10" name="Text Placeholder 9"/>
          <p:cNvSpPr>
            <a:spLocks noGrp="1"/>
          </p:cNvSpPr>
          <p:nvPr>
            <p:ph type="body" sz="quarter" idx="15"/>
          </p:nvPr>
        </p:nvSpPr>
        <p:spPr>
          <a:xfrm>
            <a:off x="216675" y="3152425"/>
            <a:ext cx="4081947" cy="7425266"/>
          </a:xfrm>
        </p:spPr>
        <p:txBody>
          <a:bodyPr/>
          <a:lstStyle/>
          <a:p>
            <a:pPr lvl="0"/>
            <a:r>
              <a:rPr lang="sv-SE"/>
              <a:t>Klicka här för att ändra format på bakgrundstexten</a:t>
            </a:r>
          </a:p>
          <a:p>
            <a:pPr lvl="1"/>
            <a:r>
              <a:rPr lang="sv-SE"/>
              <a:t>Nivå två</a:t>
            </a:r>
          </a:p>
          <a:p>
            <a:pPr lvl="2"/>
            <a:r>
              <a:rPr lang="sv-SE"/>
              <a:t>Nivå tre</a:t>
            </a:r>
          </a:p>
        </p:txBody>
      </p:sp>
      <p:pic>
        <p:nvPicPr>
          <p:cNvPr id="7" name="Platshållare för bild 6">
            <a:extLst>
              <a:ext uri="{FF2B5EF4-FFF2-40B4-BE49-F238E27FC236}">
                <a16:creationId xmlns:a16="http://schemas.microsoft.com/office/drawing/2014/main" id="{90AF59A5-FAD1-41C1-967E-268495E2E4D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0214" y="0"/>
            <a:ext cx="2287785"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ruta 8">
            <a:extLst>
              <a:ext uri="{FF2B5EF4-FFF2-40B4-BE49-F238E27FC236}">
                <a16:creationId xmlns:a16="http://schemas.microsoft.com/office/drawing/2014/main" id="{E07E158B-286D-4346-955E-D1F946B56AC0}"/>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en-US" sz="563">
                <a:solidFill>
                  <a:schemeClr val="bg1"/>
                </a:solidFill>
                <a:latin typeface="Arial" pitchFamily="34" charset="0"/>
                <a:cs typeface="Arial" pitchFamily="34" charset="0"/>
              </a:rPr>
              <a:t>Østensjøveien 27, Oslo Norway </a:t>
            </a:r>
          </a:p>
        </p:txBody>
      </p:sp>
      <p:sp>
        <p:nvSpPr>
          <p:cNvPr id="2" name="Title 1">
            <a:extLst>
              <a:ext uri="{FF2B5EF4-FFF2-40B4-BE49-F238E27FC236}">
                <a16:creationId xmlns:a16="http://schemas.microsoft.com/office/drawing/2014/main" id="{27B2B828-D5BE-4E3D-B934-931D478FA38D}"/>
              </a:ext>
            </a:extLst>
          </p:cNvPr>
          <p:cNvSpPr>
            <a:spLocks noGrp="1"/>
          </p:cNvSpPr>
          <p:nvPr>
            <p:ph type="title"/>
          </p:nvPr>
        </p:nvSpPr>
        <p:spPr>
          <a:xfrm>
            <a:off x="216608" y="351349"/>
            <a:ext cx="4082400" cy="1951584"/>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365796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7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10" name="Text Placeholder 9"/>
          <p:cNvSpPr>
            <a:spLocks noGrp="1"/>
          </p:cNvSpPr>
          <p:nvPr>
            <p:ph type="body" sz="quarter" idx="15"/>
          </p:nvPr>
        </p:nvSpPr>
        <p:spPr>
          <a:xfrm>
            <a:off x="216675" y="3152425"/>
            <a:ext cx="4081947" cy="7425266"/>
          </a:xfrm>
        </p:spPr>
        <p:txBody>
          <a:bodyPr/>
          <a:lstStyle/>
          <a:p>
            <a:pPr lvl="0"/>
            <a:r>
              <a:rPr lang="sv-SE"/>
              <a:t>Klicka här för att ändra format på bakgrundstexten</a:t>
            </a:r>
          </a:p>
          <a:p>
            <a:pPr lvl="1"/>
            <a:r>
              <a:rPr lang="sv-SE"/>
              <a:t>Nivå två</a:t>
            </a:r>
          </a:p>
          <a:p>
            <a:pPr lvl="2"/>
            <a:r>
              <a:rPr lang="sv-SE"/>
              <a:t>Nivå tre</a:t>
            </a:r>
          </a:p>
        </p:txBody>
      </p:sp>
      <p:pic>
        <p:nvPicPr>
          <p:cNvPr id="7" name="Platshållare för bild 6">
            <a:extLst>
              <a:ext uri="{FF2B5EF4-FFF2-40B4-BE49-F238E27FC236}">
                <a16:creationId xmlns:a16="http://schemas.microsoft.com/office/drawing/2014/main" id="{7FFB2EAB-9EEF-4873-96ED-7CB3001484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0214" y="0"/>
            <a:ext cx="2287785"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ruta 8">
            <a:extLst>
              <a:ext uri="{FF2B5EF4-FFF2-40B4-BE49-F238E27FC236}">
                <a16:creationId xmlns:a16="http://schemas.microsoft.com/office/drawing/2014/main" id="{2FB030AE-BCB0-4E07-869E-E97F080BF0A2}"/>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en-US" sz="563">
                <a:solidFill>
                  <a:schemeClr val="bg1"/>
                </a:solidFill>
                <a:latin typeface="Arial" pitchFamily="34" charset="0"/>
                <a:cs typeface="Arial" pitchFamily="34" charset="0"/>
              </a:rPr>
              <a:t>Østensjøveien 27, Oslo Norway </a:t>
            </a:r>
          </a:p>
        </p:txBody>
      </p:sp>
      <p:sp>
        <p:nvSpPr>
          <p:cNvPr id="2" name="Title 1">
            <a:extLst>
              <a:ext uri="{FF2B5EF4-FFF2-40B4-BE49-F238E27FC236}">
                <a16:creationId xmlns:a16="http://schemas.microsoft.com/office/drawing/2014/main" id="{1A7233E2-C4AF-4505-B34C-F24A96CEB1A1}"/>
              </a:ext>
            </a:extLst>
          </p:cNvPr>
          <p:cNvSpPr>
            <a:spLocks noGrp="1"/>
          </p:cNvSpPr>
          <p:nvPr>
            <p:ph type="title"/>
          </p:nvPr>
        </p:nvSpPr>
        <p:spPr>
          <a:xfrm>
            <a:off x="216608" y="351349"/>
            <a:ext cx="4082400" cy="1951584"/>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11725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latshållare för bild 19">
            <a:extLst>
              <a:ext uri="{FF2B5EF4-FFF2-40B4-BE49-F238E27FC236}">
                <a16:creationId xmlns:a16="http://schemas.microsoft.com/office/drawing/2014/main" id="{20C8B0B5-BCBB-48D2-9383-6E8DA8A750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6858000"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29" y="3707456"/>
            <a:ext cx="2881684" cy="1920000"/>
          </a:xfrm>
          <a:solidFill>
            <a:srgbClr val="A3A3A1">
              <a:alpha val="50196"/>
            </a:srgbClr>
          </a:solidFill>
        </p:spPr>
        <p:txBody>
          <a:bodyPr anchor="t" anchorCtr="0"/>
          <a:lstStyle>
            <a:lvl1pPr marL="0" indent="0" algn="l">
              <a:buNone/>
              <a:defRPr sz="1125">
                <a:solidFill>
                  <a:schemeClr val="tx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29" y="1585252"/>
            <a:ext cx="3037500" cy="1951584"/>
          </a:xfrm>
          <a:solidFill>
            <a:srgbClr val="A3A3A1">
              <a:alpha val="50196"/>
            </a:srgbClr>
          </a:solidFill>
        </p:spPr>
        <p:txBody>
          <a:bodyPr/>
          <a:lstStyle>
            <a:lvl1pPr>
              <a:defRPr>
                <a:solidFill>
                  <a:schemeClr val="tx1"/>
                </a:solidFill>
              </a:defRPr>
            </a:lvl1pPr>
          </a:lstStyle>
          <a:p>
            <a:r>
              <a:rPr lang="sv-SE"/>
              <a:t>Klicka här för att ändra mall för rubrikformat</a:t>
            </a:r>
          </a:p>
        </p:txBody>
      </p:sp>
      <p:sp>
        <p:nvSpPr>
          <p:cNvPr id="13" name="textruta 12">
            <a:extLst>
              <a:ext uri="{FF2B5EF4-FFF2-40B4-BE49-F238E27FC236}">
                <a16:creationId xmlns:a16="http://schemas.microsoft.com/office/drawing/2014/main" id="{90FDCE34-21BD-4A77-89B6-A087529FEE1D}"/>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sv-SE" sz="563">
                <a:solidFill>
                  <a:schemeClr val="bg1"/>
                </a:solidFill>
                <a:latin typeface="Arial" pitchFamily="34" charset="0"/>
                <a:cs typeface="Arial" pitchFamily="34" charset="0"/>
              </a:rPr>
              <a:t>Mölndal Galleria Gothenburg Sweden</a:t>
            </a:r>
          </a:p>
        </p:txBody>
      </p:sp>
    </p:spTree>
    <p:extLst>
      <p:ext uri="{BB962C8B-B14F-4D97-AF65-F5344CB8AC3E}">
        <p14:creationId xmlns:p14="http://schemas.microsoft.com/office/powerpoint/2010/main" val="150995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10" name="Text Placeholder 9"/>
          <p:cNvSpPr>
            <a:spLocks noGrp="1"/>
          </p:cNvSpPr>
          <p:nvPr>
            <p:ph type="body" sz="quarter" idx="15"/>
          </p:nvPr>
        </p:nvSpPr>
        <p:spPr>
          <a:xfrm>
            <a:off x="216675" y="3152425"/>
            <a:ext cx="4081947" cy="7425266"/>
          </a:xfrm>
        </p:spPr>
        <p:txBody>
          <a:bodyPr/>
          <a:lstStyle/>
          <a:p>
            <a:pPr lvl="0"/>
            <a:r>
              <a:rPr lang="sv-SE"/>
              <a:t>Klicka här för att ändra format på bakgrundstexten</a:t>
            </a:r>
          </a:p>
          <a:p>
            <a:pPr lvl="1"/>
            <a:r>
              <a:rPr lang="sv-SE"/>
              <a:t>Nivå två</a:t>
            </a:r>
          </a:p>
          <a:p>
            <a:pPr lvl="2"/>
            <a:r>
              <a:rPr lang="sv-SE"/>
              <a:t>Nivå tre</a:t>
            </a:r>
          </a:p>
        </p:txBody>
      </p:sp>
      <p:pic>
        <p:nvPicPr>
          <p:cNvPr id="7" name="Platshållare för bild 6">
            <a:extLst>
              <a:ext uri="{FF2B5EF4-FFF2-40B4-BE49-F238E27FC236}">
                <a16:creationId xmlns:a16="http://schemas.microsoft.com/office/drawing/2014/main" id="{5B3F8D29-9B3C-4B01-A622-2CA6955E89F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0214" y="0"/>
            <a:ext cx="2287785"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ruta 8">
            <a:extLst>
              <a:ext uri="{FF2B5EF4-FFF2-40B4-BE49-F238E27FC236}">
                <a16:creationId xmlns:a16="http://schemas.microsoft.com/office/drawing/2014/main" id="{E1A28A19-DD8E-4584-A99B-506B341B3BD7}"/>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en-US" sz="563">
                <a:solidFill>
                  <a:schemeClr val="bg1"/>
                </a:solidFill>
                <a:latin typeface="Arial" pitchFamily="34" charset="0"/>
                <a:cs typeface="Arial" pitchFamily="34" charset="0"/>
              </a:rPr>
              <a:t>Valle Wood, Norway</a:t>
            </a:r>
          </a:p>
        </p:txBody>
      </p:sp>
      <p:sp>
        <p:nvSpPr>
          <p:cNvPr id="2" name="Title 1">
            <a:extLst>
              <a:ext uri="{FF2B5EF4-FFF2-40B4-BE49-F238E27FC236}">
                <a16:creationId xmlns:a16="http://schemas.microsoft.com/office/drawing/2014/main" id="{882B1902-9E8D-499D-8877-A5AC4506EF0A}"/>
              </a:ext>
            </a:extLst>
          </p:cNvPr>
          <p:cNvSpPr>
            <a:spLocks noGrp="1"/>
          </p:cNvSpPr>
          <p:nvPr>
            <p:ph type="title"/>
          </p:nvPr>
        </p:nvSpPr>
        <p:spPr>
          <a:xfrm>
            <a:off x="216608" y="351349"/>
            <a:ext cx="4082400" cy="1951584"/>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28391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10" name="Text Placeholder 9"/>
          <p:cNvSpPr>
            <a:spLocks noGrp="1"/>
          </p:cNvSpPr>
          <p:nvPr>
            <p:ph type="body" sz="quarter" idx="15"/>
          </p:nvPr>
        </p:nvSpPr>
        <p:spPr>
          <a:xfrm>
            <a:off x="216675" y="3152425"/>
            <a:ext cx="4081947" cy="7425266"/>
          </a:xfrm>
        </p:spPr>
        <p:txBody>
          <a:bodyPr/>
          <a:lstStyle/>
          <a:p>
            <a:pPr lvl="0"/>
            <a:r>
              <a:rPr lang="sv-SE"/>
              <a:t>Klicka här för att ändra format på bakgrundstexten</a:t>
            </a:r>
          </a:p>
          <a:p>
            <a:pPr lvl="1"/>
            <a:r>
              <a:rPr lang="sv-SE"/>
              <a:t>Nivå två</a:t>
            </a:r>
          </a:p>
          <a:p>
            <a:pPr lvl="2"/>
            <a:r>
              <a:rPr lang="sv-SE"/>
              <a:t>Nivå tre</a:t>
            </a:r>
          </a:p>
        </p:txBody>
      </p:sp>
      <p:pic>
        <p:nvPicPr>
          <p:cNvPr id="7" name="Platshållare för bild 6">
            <a:extLst>
              <a:ext uri="{FF2B5EF4-FFF2-40B4-BE49-F238E27FC236}">
                <a16:creationId xmlns:a16="http://schemas.microsoft.com/office/drawing/2014/main" id="{AE7155F3-F92E-442B-A7F8-EB2CC6BC33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0214" y="0"/>
            <a:ext cx="2287785"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ruta 8">
            <a:extLst>
              <a:ext uri="{FF2B5EF4-FFF2-40B4-BE49-F238E27FC236}">
                <a16:creationId xmlns:a16="http://schemas.microsoft.com/office/drawing/2014/main" id="{684ACACC-6EEF-46A2-A08F-1CB8B176F09B}"/>
              </a:ext>
            </a:extLst>
          </p:cNvPr>
          <p:cNvSpPr txBox="1"/>
          <p:nvPr userDrawn="1"/>
        </p:nvSpPr>
        <p:spPr>
          <a:xfrm>
            <a:off x="5006876" y="10304001"/>
            <a:ext cx="1604657" cy="170303"/>
          </a:xfrm>
          <a:prstGeom prst="rect">
            <a:avLst/>
          </a:prstGeom>
          <a:solidFill>
            <a:srgbClr val="A3A3A1">
              <a:alpha val="60000"/>
            </a:srgbClr>
          </a:solidFill>
        </p:spPr>
        <p:txBody>
          <a:bodyPr wrap="square" rtlCol="0">
            <a:spAutoFit/>
          </a:bodyPr>
          <a:lstStyle/>
          <a:p>
            <a:pPr algn="r">
              <a:lnSpc>
                <a:spcPct val="90000"/>
              </a:lnSpc>
              <a:spcBef>
                <a:spcPts val="338"/>
              </a:spcBef>
            </a:pPr>
            <a:r>
              <a:rPr lang="en-US" sz="563">
                <a:solidFill>
                  <a:schemeClr val="bg1"/>
                </a:solidFill>
                <a:latin typeface="Arial" pitchFamily="34" charset="0"/>
                <a:cs typeface="Arial" pitchFamily="34" charset="0"/>
              </a:rPr>
              <a:t>Essity Office, Mölndal  Gothenburg Sweden</a:t>
            </a:r>
          </a:p>
        </p:txBody>
      </p:sp>
      <p:sp>
        <p:nvSpPr>
          <p:cNvPr id="2" name="Title 1">
            <a:extLst>
              <a:ext uri="{FF2B5EF4-FFF2-40B4-BE49-F238E27FC236}">
                <a16:creationId xmlns:a16="http://schemas.microsoft.com/office/drawing/2014/main" id="{D4CA9C90-B3C2-4EDE-888F-EBAA01340F45}"/>
              </a:ext>
            </a:extLst>
          </p:cNvPr>
          <p:cNvSpPr>
            <a:spLocks noGrp="1"/>
          </p:cNvSpPr>
          <p:nvPr>
            <p:ph type="title"/>
          </p:nvPr>
        </p:nvSpPr>
        <p:spPr>
          <a:xfrm>
            <a:off x="216608" y="351349"/>
            <a:ext cx="4082400" cy="1951584"/>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31008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10" name="Text Placeholder 9"/>
          <p:cNvSpPr>
            <a:spLocks noGrp="1"/>
          </p:cNvSpPr>
          <p:nvPr>
            <p:ph type="body" sz="quarter" idx="15"/>
          </p:nvPr>
        </p:nvSpPr>
        <p:spPr>
          <a:xfrm>
            <a:off x="216675" y="3152425"/>
            <a:ext cx="4081947" cy="7425266"/>
          </a:xfrm>
        </p:spPr>
        <p:txBody>
          <a:bodyPr/>
          <a:lstStyle/>
          <a:p>
            <a:pPr lvl="0"/>
            <a:r>
              <a:rPr lang="sv-SE"/>
              <a:t>Klicka här för att ändra format på bakgrundstexten</a:t>
            </a:r>
          </a:p>
          <a:p>
            <a:pPr lvl="1"/>
            <a:r>
              <a:rPr lang="sv-SE"/>
              <a:t>Nivå två</a:t>
            </a:r>
          </a:p>
          <a:p>
            <a:pPr lvl="2"/>
            <a:r>
              <a:rPr lang="sv-SE"/>
              <a:t>Nivå tre</a:t>
            </a:r>
          </a:p>
        </p:txBody>
      </p:sp>
      <p:pic>
        <p:nvPicPr>
          <p:cNvPr id="7" name="Platshållare för bild 27">
            <a:extLst>
              <a:ext uri="{FF2B5EF4-FFF2-40B4-BE49-F238E27FC236}">
                <a16:creationId xmlns:a16="http://schemas.microsoft.com/office/drawing/2014/main" id="{B19318C1-3574-4BD8-81FB-41A68FC518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0214" y="0"/>
            <a:ext cx="2287785"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ruta 8">
            <a:extLst>
              <a:ext uri="{FF2B5EF4-FFF2-40B4-BE49-F238E27FC236}">
                <a16:creationId xmlns:a16="http://schemas.microsoft.com/office/drawing/2014/main" id="{FDF5E7B6-920E-4228-BFA8-D3D564B2AF75}"/>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en-US" sz="563">
                <a:solidFill>
                  <a:schemeClr val="bg1"/>
                </a:solidFill>
                <a:latin typeface="Arial" pitchFamily="34" charset="0"/>
                <a:cs typeface="Arial" pitchFamily="34" charset="0"/>
              </a:rPr>
              <a:t>Torsplan Office,  Stockholm Sweden</a:t>
            </a:r>
          </a:p>
        </p:txBody>
      </p:sp>
      <p:sp>
        <p:nvSpPr>
          <p:cNvPr id="2" name="Title 1">
            <a:extLst>
              <a:ext uri="{FF2B5EF4-FFF2-40B4-BE49-F238E27FC236}">
                <a16:creationId xmlns:a16="http://schemas.microsoft.com/office/drawing/2014/main" id="{F78CD24B-B905-4A5C-A4D6-8FFDA11069D5}"/>
              </a:ext>
            </a:extLst>
          </p:cNvPr>
          <p:cNvSpPr>
            <a:spLocks noGrp="1"/>
          </p:cNvSpPr>
          <p:nvPr>
            <p:ph type="title"/>
          </p:nvPr>
        </p:nvSpPr>
        <p:spPr>
          <a:xfrm>
            <a:off x="216608" y="351349"/>
            <a:ext cx="4082400" cy="1951584"/>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5660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10" name="Text Placeholder 9"/>
          <p:cNvSpPr>
            <a:spLocks noGrp="1"/>
          </p:cNvSpPr>
          <p:nvPr>
            <p:ph type="body" sz="quarter" idx="15"/>
          </p:nvPr>
        </p:nvSpPr>
        <p:spPr>
          <a:xfrm>
            <a:off x="216675" y="3152425"/>
            <a:ext cx="4081947" cy="7425266"/>
          </a:xfrm>
        </p:spPr>
        <p:txBody>
          <a:bodyPr/>
          <a:lstStyle/>
          <a:p>
            <a:pPr lvl="0"/>
            <a:r>
              <a:rPr lang="sv-SE"/>
              <a:t>Klicka här för att ändra format på bakgrundstexten</a:t>
            </a:r>
          </a:p>
          <a:p>
            <a:pPr lvl="1"/>
            <a:r>
              <a:rPr lang="sv-SE"/>
              <a:t>Nivå två</a:t>
            </a:r>
          </a:p>
          <a:p>
            <a:pPr lvl="2"/>
            <a:r>
              <a:rPr lang="sv-SE"/>
              <a:t>Nivå tre</a:t>
            </a:r>
          </a:p>
        </p:txBody>
      </p:sp>
      <p:pic>
        <p:nvPicPr>
          <p:cNvPr id="7" name="Platshållare för bild 6">
            <a:extLst>
              <a:ext uri="{FF2B5EF4-FFF2-40B4-BE49-F238E27FC236}">
                <a16:creationId xmlns:a16="http://schemas.microsoft.com/office/drawing/2014/main" id="{FE8C210A-1BEA-4BE3-A80A-E452FC9CF6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0214" y="0"/>
            <a:ext cx="2287785"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ruta 11">
            <a:extLst>
              <a:ext uri="{FF2B5EF4-FFF2-40B4-BE49-F238E27FC236}">
                <a16:creationId xmlns:a16="http://schemas.microsoft.com/office/drawing/2014/main" id="{981CB71B-6234-4C13-AE9D-8A45941AA634}"/>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en-US" sz="563">
                <a:solidFill>
                  <a:schemeClr val="tx1"/>
                </a:solidFill>
                <a:latin typeface="Arial" pitchFamily="34" charset="0"/>
                <a:cs typeface="Arial" pitchFamily="34" charset="0"/>
              </a:rPr>
              <a:t>Torsplan Office,  Stockholm Sweden</a:t>
            </a:r>
          </a:p>
        </p:txBody>
      </p:sp>
      <p:sp>
        <p:nvSpPr>
          <p:cNvPr id="2" name="Title 1">
            <a:extLst>
              <a:ext uri="{FF2B5EF4-FFF2-40B4-BE49-F238E27FC236}">
                <a16:creationId xmlns:a16="http://schemas.microsoft.com/office/drawing/2014/main" id="{B5686082-B0D4-45ED-BC32-718F327436AA}"/>
              </a:ext>
            </a:extLst>
          </p:cNvPr>
          <p:cNvSpPr>
            <a:spLocks noGrp="1"/>
          </p:cNvSpPr>
          <p:nvPr>
            <p:ph type="title"/>
          </p:nvPr>
        </p:nvSpPr>
        <p:spPr>
          <a:xfrm>
            <a:off x="216608" y="351349"/>
            <a:ext cx="4082400" cy="1951584"/>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168988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300082"/>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br>
              <a:rPr lang="sv-SE" sz="675">
                <a:solidFill>
                  <a:srgbClr val="000000"/>
                </a:solidFill>
                <a:latin typeface="Arial" pitchFamily="34" charset="0"/>
                <a:cs typeface="Arial" pitchFamily="34" charset="0"/>
              </a:rPr>
            </a:b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29" y="3707456"/>
            <a:ext cx="2881684" cy="1920000"/>
          </a:xfrm>
          <a:noFill/>
        </p:spPr>
        <p:txBody>
          <a:bodyPr anchor="t" anchorCtr="0"/>
          <a:lstStyle>
            <a:lvl1pPr marL="0" indent="0" algn="l">
              <a:buNone/>
              <a:defRPr sz="1125">
                <a:solidFill>
                  <a:schemeClr val="tx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29" y="1585252"/>
            <a:ext cx="3037500" cy="1951584"/>
          </a:xfrm>
          <a:noFill/>
        </p:spPr>
        <p:txBody>
          <a:bodyPr/>
          <a:lstStyle>
            <a:lvl1pPr>
              <a:defRPr>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31808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216608" y="3152421"/>
            <a:ext cx="5732775" cy="7424000"/>
          </a:xfrm>
        </p:spPr>
        <p:txBody>
          <a:bodyPr/>
          <a:lstStyle/>
          <a:p>
            <a:pPr lvl="0"/>
            <a:r>
              <a:rPr lang="sv-SE"/>
              <a:t>Klicka här för att ändra format på bakgrundstexten</a:t>
            </a:r>
          </a:p>
          <a:p>
            <a:pPr lvl="1"/>
            <a:r>
              <a:rPr lang="sv-SE"/>
              <a:t>Nivå två</a:t>
            </a:r>
          </a:p>
          <a:p>
            <a:pPr lvl="2"/>
            <a:r>
              <a:rPr lang="sv-SE"/>
              <a:t>Nivå tre</a:t>
            </a: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and </a:t>
            </a:r>
            <a:r>
              <a:rPr lang="sv-SE" sz="675" err="1">
                <a:solidFill>
                  <a:srgbClr val="000000"/>
                </a:solidFill>
                <a:latin typeface="Arial" pitchFamily="34" charset="0"/>
                <a:cs typeface="Arial" pitchFamily="34" charset="0"/>
              </a:rPr>
              <a:t>content</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p>
            <a:r>
              <a:rPr lang="sv-SE"/>
              <a:t>Klicka här för att ändra mall för rubrikformat</a:t>
            </a:r>
          </a:p>
        </p:txBody>
      </p:sp>
    </p:spTree>
    <p:extLst>
      <p:ext uri="{BB962C8B-B14F-4D97-AF65-F5344CB8AC3E}">
        <p14:creationId xmlns:p14="http://schemas.microsoft.com/office/powerpoint/2010/main" val="27110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2"/>
            <a:ext cx="6858000" cy="10953045"/>
          </a:xfrm>
        </p:spPr>
        <p:txBody>
          <a:bodyPr tIns="1080000" rIns="72000" anchor="ctr" anchorCtr="0"/>
          <a:lstStyle>
            <a:lvl1pPr marL="0" indent="0" algn="ctr">
              <a:spcBef>
                <a:spcPts val="0"/>
              </a:spcBef>
              <a:buNone/>
              <a:defRPr sz="788"/>
            </a:lvl1pPr>
          </a:lstStyle>
          <a:p>
            <a:r>
              <a:rPr lang="en-US"/>
              <a:t>Click icon to </a:t>
            </a:r>
            <a:br>
              <a:rPr lang="en-US"/>
            </a:br>
            <a:r>
              <a:rPr lang="en-US"/>
              <a:t>insert custom picture</a:t>
            </a:r>
            <a:endParaRPr lang="sv-SE"/>
          </a:p>
        </p:txBody>
      </p:sp>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50"/>
            <a:ext cx="1263015" cy="386773"/>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Custom</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a:p>
            <a:pPr algn="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p:txBody>
      </p:sp>
      <p:sp>
        <p:nvSpPr>
          <p:cNvPr id="11" name="Subtitle 2"/>
          <p:cNvSpPr>
            <a:spLocks noGrp="1"/>
          </p:cNvSpPr>
          <p:nvPr>
            <p:ph type="subTitle" idx="1"/>
          </p:nvPr>
        </p:nvSpPr>
        <p:spPr bwMode="gray">
          <a:xfrm>
            <a:off x="212330" y="5405440"/>
            <a:ext cx="3014048" cy="1920000"/>
          </a:xfrm>
        </p:spPr>
        <p:txBody>
          <a:bodyPr anchor="t" anchorCtr="0"/>
          <a:lstStyle>
            <a:lvl1pPr marL="0" indent="0" algn="l">
              <a:buNone/>
              <a:defRPr sz="1125">
                <a:solidFill>
                  <a:schemeClr val="tx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3" name="Title 1"/>
          <p:cNvSpPr>
            <a:spLocks noGrp="1"/>
          </p:cNvSpPr>
          <p:nvPr>
            <p:ph type="title"/>
          </p:nvPr>
        </p:nvSpPr>
        <p:spPr>
          <a:xfrm>
            <a:off x="212329" y="3283236"/>
            <a:ext cx="6407051" cy="1951584"/>
          </a:xfrm>
        </p:spPr>
        <p:txBody>
          <a:bodyPr/>
          <a:lstStyle>
            <a:lvl1pPr>
              <a:defRPr>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89244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5063729" y="0"/>
            <a:ext cx="1794271" cy="10953045"/>
          </a:xfrm>
        </p:spPr>
        <p:txBody>
          <a:bodyPr tIns="1044000" anchor="ctr" anchorCtr="0"/>
          <a:lstStyle>
            <a:lvl1pPr marL="0" indent="0" algn="ctr">
              <a:buNone/>
              <a:defRPr sz="900"/>
            </a:lvl1pPr>
          </a:lstStyle>
          <a:p>
            <a:r>
              <a:rPr lang="sv-SE"/>
              <a:t>Klicka på ikonen för att lägga till en bild</a:t>
            </a:r>
          </a:p>
        </p:txBody>
      </p:sp>
      <p:cxnSp>
        <p:nvCxnSpPr>
          <p:cNvPr id="35" name="Rak 10"/>
          <p:cNvCxnSpPr/>
          <p:nvPr userDrawn="1"/>
        </p:nvCxnSpPr>
        <p:spPr>
          <a:xfrm>
            <a:off x="461208" y="-537425"/>
            <a:ext cx="0" cy="26649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4225324" y="-537425"/>
            <a:ext cx="0" cy="26649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4260148" y="-537425"/>
            <a:ext cx="0" cy="26649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5021549" y="-537425"/>
            <a:ext cx="0" cy="26649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5056373" y="-537425"/>
            <a:ext cx="0" cy="26649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3427540" y="-537425"/>
            <a:ext cx="0" cy="26649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3462364" y="-537425"/>
            <a:ext cx="0" cy="26649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2624483" y="-537425"/>
            <a:ext cx="0" cy="26649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2659307" y="-537425"/>
            <a:ext cx="0" cy="26649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1285874" y="132650"/>
            <a:ext cx="1263015" cy="482055"/>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Small right </a:t>
            </a:r>
            <a:r>
              <a:rPr lang="sv-SE" sz="675" baseline="0" err="1">
                <a:solidFill>
                  <a:srgbClr val="000000"/>
                </a:solidFill>
                <a:latin typeface="Arial" pitchFamily="34" charset="0"/>
                <a:cs typeface="Arial" pitchFamily="34" charset="0"/>
              </a:rPr>
              <a:t>picture</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3"/>
            <a:ext cx="4585981" cy="7425266"/>
          </a:xfrm>
        </p:spPr>
        <p:txBody>
          <a:bodyPr/>
          <a:lstStyle/>
          <a:p>
            <a:pPr lvl="0"/>
            <a:r>
              <a:rPr lang="sv-SE"/>
              <a:t>Klicka här för att ändra format på bakgrundstexten</a:t>
            </a:r>
          </a:p>
          <a:p>
            <a:pPr lvl="1"/>
            <a:r>
              <a:rPr lang="sv-SE"/>
              <a:t>Nivå två</a:t>
            </a:r>
          </a:p>
          <a:p>
            <a:pPr lvl="2"/>
            <a:r>
              <a:rPr lang="sv-SE"/>
              <a:t>Nivå tre</a:t>
            </a:r>
          </a:p>
        </p:txBody>
      </p:sp>
      <p:sp>
        <p:nvSpPr>
          <p:cNvPr id="11" name="Title 10"/>
          <p:cNvSpPr>
            <a:spLocks noGrp="1"/>
          </p:cNvSpPr>
          <p:nvPr>
            <p:ph type="title" hasCustomPrompt="1"/>
          </p:nvPr>
        </p:nvSpPr>
        <p:spPr>
          <a:xfrm>
            <a:off x="216675" y="351349"/>
            <a:ext cx="4585982" cy="1951584"/>
          </a:xfrm>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324972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3429001" y="2"/>
            <a:ext cx="3428999" cy="10953045"/>
          </a:xfrm>
        </p:spPr>
        <p:txBody>
          <a:bodyPr tIns="1044000" anchor="ctr" anchorCtr="0"/>
          <a:lstStyle>
            <a:lvl1pPr marL="0" indent="0" algn="ctr">
              <a:buNone/>
              <a:defRPr sz="900"/>
            </a:lvl1pPr>
          </a:lstStyle>
          <a:p>
            <a:r>
              <a:rPr lang="sv-SE"/>
              <a:t>Klicka på ikonen för att lägga till en bild</a:t>
            </a:r>
          </a:p>
        </p:txBody>
      </p:sp>
      <p:cxnSp>
        <p:nvCxnSpPr>
          <p:cNvPr id="38" name="Rak 10"/>
          <p:cNvCxnSpPr/>
          <p:nvPr userDrawn="1"/>
        </p:nvCxnSpPr>
        <p:spPr>
          <a:xfrm rot="5400000">
            <a:off x="-181573" y="2164553"/>
            <a:ext cx="0" cy="11242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181573" y="4180967"/>
            <a:ext cx="0" cy="11242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1285874" y="132650"/>
            <a:ext cx="1263015" cy="482055"/>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Large</a:t>
            </a:r>
            <a:r>
              <a:rPr lang="sv-SE" sz="675" baseline="0">
                <a:solidFill>
                  <a:srgbClr val="000000"/>
                </a:solidFill>
                <a:latin typeface="Arial" pitchFamily="34" charset="0"/>
                <a:cs typeface="Arial" pitchFamily="34" charset="0"/>
              </a:rPr>
              <a:t> right </a:t>
            </a:r>
            <a:r>
              <a:rPr lang="sv-SE" sz="675" baseline="0" err="1">
                <a:solidFill>
                  <a:srgbClr val="000000"/>
                </a:solidFill>
                <a:latin typeface="Arial" pitchFamily="34" charset="0"/>
                <a:cs typeface="Arial" pitchFamily="34" charset="0"/>
              </a:rPr>
              <a:t>picture</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6"/>
            <a:ext cx="2949792" cy="7425264"/>
          </a:xfrm>
        </p:spPr>
        <p:txBody>
          <a:bodyPr/>
          <a:lstStyle/>
          <a:p>
            <a:pPr lvl="0"/>
            <a:r>
              <a:rPr lang="sv-SE"/>
              <a:t>Klicka här för att ändra format på bakgrundstexten</a:t>
            </a:r>
          </a:p>
          <a:p>
            <a:pPr lvl="1"/>
            <a:r>
              <a:rPr lang="sv-SE"/>
              <a:t>Nivå två</a:t>
            </a:r>
          </a:p>
          <a:p>
            <a:pPr lvl="2"/>
            <a:r>
              <a:rPr lang="sv-SE"/>
              <a:t>Nivå tre</a:t>
            </a:r>
          </a:p>
        </p:txBody>
      </p:sp>
      <p:sp>
        <p:nvSpPr>
          <p:cNvPr id="11" name="Title 10"/>
          <p:cNvSpPr>
            <a:spLocks noGrp="1"/>
          </p:cNvSpPr>
          <p:nvPr>
            <p:ph type="title" hasCustomPrompt="1"/>
          </p:nvPr>
        </p:nvSpPr>
        <p:spPr>
          <a:xfrm>
            <a:off x="216675" y="351349"/>
            <a:ext cx="2949792" cy="1951584"/>
          </a:xfrm>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31496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t>zDatum</a:t>
            </a:r>
            <a:endParaRPr lang="sv-SE"/>
          </a:p>
        </p:txBody>
      </p:sp>
      <p:sp>
        <p:nvSpPr>
          <p:cNvPr id="4" name="Footer Placeholder 4"/>
          <p:cNvSpPr>
            <a:spLocks noGrp="1"/>
          </p:cNvSpPr>
          <p:nvPr>
            <p:ph type="ftr" sz="quarter" idx="11"/>
          </p:nvPr>
        </p:nvSpPr>
        <p:spPr/>
        <p:txBody>
          <a:bodyPr/>
          <a:lstStyle>
            <a:lvl1pPr>
              <a:defRPr/>
            </a:lvl1pPr>
          </a:lstStyle>
          <a:p>
            <a:pPr>
              <a:defRPr/>
            </a:pPr>
            <a:r>
              <a:rPr lang="sv-SE"/>
              <a:t>zcCompany</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a:p>
        </p:txBody>
      </p:sp>
      <p:sp>
        <p:nvSpPr>
          <p:cNvPr id="7" name="TextBox 6"/>
          <p:cNvSpPr txBox="1"/>
          <p:nvPr userDrawn="1"/>
        </p:nvSpPr>
        <p:spPr>
          <a:xfrm>
            <a:off x="-1285874" y="25456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only</a:t>
            </a:r>
            <a:endParaRPr lang="sv-SE" sz="675">
              <a:solidFill>
                <a:srgbClr val="000000"/>
              </a:solidFill>
              <a:latin typeface="Arial" pitchFamily="34" charset="0"/>
              <a:cs typeface="Arial" pitchFamily="34" charset="0"/>
            </a:endParaRPr>
          </a:p>
        </p:txBody>
      </p:sp>
      <p:sp>
        <p:nvSpPr>
          <p:cNvPr id="6" name="Title 5"/>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97092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latshållare för bild 6">
            <a:extLst>
              <a:ext uri="{FF2B5EF4-FFF2-40B4-BE49-F238E27FC236}">
                <a16:creationId xmlns:a16="http://schemas.microsoft.com/office/drawing/2014/main" id="{9EA01FE5-8A9A-4292-82C5-4764856F15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6858000" cy="110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29" y="3707456"/>
            <a:ext cx="2881684" cy="1920000"/>
          </a:xfrm>
          <a:solidFill>
            <a:srgbClr val="A3A3A1">
              <a:alpha val="50196"/>
            </a:srgbClr>
          </a:solidFill>
        </p:spPr>
        <p:txBody>
          <a:bodyPr anchor="t" anchorCtr="0"/>
          <a:lstStyle>
            <a:lvl1pPr marL="0" indent="0" algn="l">
              <a:buNone/>
              <a:defRPr sz="1125">
                <a:solidFill>
                  <a:schemeClr val="tx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29" y="1585252"/>
            <a:ext cx="3037500" cy="1951584"/>
          </a:xfrm>
          <a:solidFill>
            <a:srgbClr val="A3A3A1">
              <a:alpha val="50196"/>
            </a:srgbClr>
          </a:solidFill>
        </p:spPr>
        <p:txBody>
          <a:bodyPr/>
          <a:lstStyle>
            <a:lvl1pPr>
              <a:defRPr>
                <a:solidFill>
                  <a:schemeClr val="tx1"/>
                </a:solidFill>
              </a:defRPr>
            </a:lvl1pPr>
          </a:lstStyle>
          <a:p>
            <a:r>
              <a:rPr lang="sv-SE"/>
              <a:t>Klicka här för att ändra mall för rubrikformat</a:t>
            </a:r>
          </a:p>
        </p:txBody>
      </p:sp>
      <p:sp>
        <p:nvSpPr>
          <p:cNvPr id="9" name="textruta 8">
            <a:extLst>
              <a:ext uri="{FF2B5EF4-FFF2-40B4-BE49-F238E27FC236}">
                <a16:creationId xmlns:a16="http://schemas.microsoft.com/office/drawing/2014/main" id="{536DAFB9-C42C-4734-B8F0-517C52A0A6D9}"/>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sv-SE" sz="563">
                <a:solidFill>
                  <a:srgbClr val="000000"/>
                </a:solidFill>
                <a:latin typeface="Arial" pitchFamily="34" charset="0"/>
                <a:cs typeface="Arial" pitchFamily="34" charset="0"/>
              </a:rPr>
              <a:t>Kineum,</a:t>
            </a:r>
            <a:r>
              <a:rPr lang="sv-SE" sz="563">
                <a:solidFill>
                  <a:schemeClr val="tx2"/>
                </a:solidFill>
                <a:latin typeface="Arial" pitchFamily="34" charset="0"/>
                <a:cs typeface="Arial" pitchFamily="34" charset="0"/>
              </a:rPr>
              <a:t> Gothenburg Sweden</a:t>
            </a:r>
          </a:p>
        </p:txBody>
      </p:sp>
    </p:spTree>
    <p:extLst>
      <p:ext uri="{BB962C8B-B14F-4D97-AF65-F5344CB8AC3E}">
        <p14:creationId xmlns:p14="http://schemas.microsoft.com/office/powerpoint/2010/main" val="292510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10735733"/>
            <a:ext cx="6858000" cy="40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t>zDatum</a:t>
            </a:r>
            <a:endParaRPr lang="sv-SE"/>
          </a:p>
        </p:txBody>
      </p:sp>
      <p:sp>
        <p:nvSpPr>
          <p:cNvPr id="4" name="Footer Placeholder 4"/>
          <p:cNvSpPr>
            <a:spLocks noGrp="1"/>
          </p:cNvSpPr>
          <p:nvPr>
            <p:ph type="ftr" sz="quarter" idx="11"/>
          </p:nvPr>
        </p:nvSpPr>
        <p:spPr/>
        <p:txBody>
          <a:bodyPr/>
          <a:lstStyle>
            <a:lvl1pPr>
              <a:defRPr/>
            </a:lvl1pPr>
          </a:lstStyle>
          <a:p>
            <a:pPr>
              <a:defRPr/>
            </a:pPr>
            <a:r>
              <a:rPr lang="sv-SE"/>
              <a:t>zcCompany</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a:p>
        </p:txBody>
      </p:sp>
      <p:sp>
        <p:nvSpPr>
          <p:cNvPr id="6" name="Picture Placeholder 7"/>
          <p:cNvSpPr>
            <a:spLocks noGrp="1"/>
          </p:cNvSpPr>
          <p:nvPr>
            <p:ph type="pic" sz="quarter" idx="14"/>
          </p:nvPr>
        </p:nvSpPr>
        <p:spPr>
          <a:xfrm>
            <a:off x="0" y="0"/>
            <a:ext cx="6858000" cy="10953045"/>
          </a:xfrm>
          <a:solidFill>
            <a:schemeClr val="bg1">
              <a:lumMod val="95000"/>
            </a:schemeClr>
          </a:solidFill>
        </p:spPr>
        <p:txBody>
          <a:bodyPr/>
          <a:lstStyle>
            <a:lvl1pPr marL="0" indent="0">
              <a:buNone/>
              <a:defRPr/>
            </a:lvl1pPr>
          </a:lstStyle>
          <a:p>
            <a:r>
              <a:rPr lang="sv-SE"/>
              <a:t>Klicka på ikonen för att lägga till en bild</a:t>
            </a:r>
          </a:p>
        </p:txBody>
      </p:sp>
      <p:sp>
        <p:nvSpPr>
          <p:cNvPr id="7" name="TextBox 6"/>
          <p:cNvSpPr txBox="1"/>
          <p:nvPr userDrawn="1"/>
        </p:nvSpPr>
        <p:spPr>
          <a:xfrm>
            <a:off x="-1285874" y="132649"/>
            <a:ext cx="1263015" cy="533608"/>
          </a:xfrm>
          <a:prstGeom prst="rect">
            <a:avLst/>
          </a:prstGeom>
          <a:noFill/>
        </p:spPr>
        <p:txBody>
          <a:bodyPr wrap="square" rtlCol="0">
            <a:spAutoFit/>
          </a:bodyPr>
          <a:lstStyle/>
          <a:p>
            <a:pPr marL="0" marR="0" indent="0" algn="r" defTabSz="685783" rtl="0" eaLnBrk="1" fontAlgn="base" latinLnBrk="0" hangingPunct="1">
              <a:lnSpc>
                <a:spcPct val="100000"/>
              </a:lnSpc>
              <a:spcBef>
                <a:spcPct val="0"/>
              </a:spcBef>
              <a:spcAft>
                <a:spcPct val="0"/>
              </a:spcAft>
              <a:buClrTx/>
              <a:buSzTx/>
              <a:buFontTx/>
              <a:buNone/>
              <a:tabLst/>
              <a:defRPr/>
            </a:pPr>
            <a:r>
              <a:rPr lang="sv-SE" sz="675" baseline="0" err="1">
                <a:solidFill>
                  <a:srgbClr val="000000"/>
                </a:solidFill>
                <a:latin typeface="Arial" pitchFamily="34" charset="0"/>
                <a:cs typeface="Arial" pitchFamily="34" charset="0"/>
              </a:rPr>
              <a:t>Title</a:t>
            </a:r>
            <a:r>
              <a:rPr lang="sv-SE" sz="675" baseline="0">
                <a:solidFill>
                  <a:srgbClr val="000000"/>
                </a:solidFill>
                <a:latin typeface="Arial" pitchFamily="34" charset="0"/>
                <a:cs typeface="Arial" pitchFamily="34" charset="0"/>
              </a:rPr>
              <a:t> on </a:t>
            </a:r>
            <a:r>
              <a:rPr lang="sv-SE" sz="675" baseline="0" err="1">
                <a:solidFill>
                  <a:srgbClr val="000000"/>
                </a:solidFill>
                <a:latin typeface="Arial" pitchFamily="34" charset="0"/>
                <a:cs typeface="Arial" pitchFamily="34" charset="0"/>
              </a:rPr>
              <a:t>picture</a:t>
            </a:r>
            <a:br>
              <a:rPr lang="sv-SE" sz="675" baseline="0">
                <a:solidFill>
                  <a:srgbClr val="000000"/>
                </a:solidFill>
                <a:latin typeface="Arial" pitchFamily="34" charset="0"/>
                <a:cs typeface="Arial" pitchFamily="34" charset="0"/>
              </a:rPr>
            </a:br>
            <a:r>
              <a:rPr lang="sv-SE" sz="675" baseline="0" err="1">
                <a:solidFill>
                  <a:srgbClr val="000000"/>
                </a:solidFill>
                <a:latin typeface="Arial" pitchFamily="34" charset="0"/>
                <a:cs typeface="Arial" pitchFamily="34" charset="0"/>
              </a:rPr>
              <a:t>with</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textbox</a:t>
            </a:r>
            <a:br>
              <a:rPr lang="sv-SE" sz="675">
                <a:solidFill>
                  <a:srgbClr val="000000"/>
                </a:solidFill>
                <a:latin typeface="Arial" pitchFamily="34" charset="0"/>
                <a:cs typeface="Arial" pitchFamily="34" charset="0"/>
              </a:rPr>
            </a:br>
            <a:r>
              <a:rPr lang="sv-SE" sz="506" err="1">
                <a:solidFill>
                  <a:srgbClr val="000000"/>
                </a:solidFill>
                <a:latin typeface="Arial" pitchFamily="34" charset="0"/>
                <a:cs typeface="Arial" pitchFamily="34" charset="0"/>
              </a:rPr>
              <a:t>Click</a:t>
            </a:r>
            <a:r>
              <a:rPr lang="sv-SE" sz="506">
                <a:solidFill>
                  <a:srgbClr val="000000"/>
                </a:solidFill>
                <a:latin typeface="Arial" pitchFamily="34" charset="0"/>
                <a:cs typeface="Arial" pitchFamily="34" charset="0"/>
              </a:rPr>
              <a:t> on the </a:t>
            </a:r>
            <a:r>
              <a:rPr lang="sv-SE" sz="506" err="1">
                <a:solidFill>
                  <a:srgbClr val="000000"/>
                </a:solidFill>
                <a:latin typeface="Arial" pitchFamily="34" charset="0"/>
                <a:cs typeface="Arial" pitchFamily="34" charset="0"/>
              </a:rPr>
              <a:t>picture</a:t>
            </a:r>
            <a:r>
              <a:rPr lang="sv-SE" sz="506">
                <a:solidFill>
                  <a:srgbClr val="000000"/>
                </a:solidFill>
                <a:latin typeface="Arial" pitchFamily="34" charset="0"/>
                <a:cs typeface="Arial" pitchFamily="34" charset="0"/>
              </a:rPr>
              <a:t> </a:t>
            </a:r>
            <a:br>
              <a:rPr lang="sv-SE" sz="506">
                <a:solidFill>
                  <a:srgbClr val="000000"/>
                </a:solidFill>
                <a:latin typeface="Arial" pitchFamily="34" charset="0"/>
                <a:cs typeface="Arial" pitchFamily="34" charset="0"/>
              </a:rPr>
            </a:br>
            <a:r>
              <a:rPr lang="sv-SE" sz="506" err="1">
                <a:solidFill>
                  <a:srgbClr val="000000"/>
                </a:solidFill>
                <a:latin typeface="Arial" pitchFamily="34" charset="0"/>
                <a:cs typeface="Arial" pitchFamily="34" charset="0"/>
              </a:rPr>
              <a:t>icon</a:t>
            </a:r>
            <a:r>
              <a:rPr lang="sv-SE" sz="506">
                <a:solidFill>
                  <a:srgbClr val="000000"/>
                </a:solidFill>
                <a:latin typeface="Arial" pitchFamily="34" charset="0"/>
                <a:cs typeface="Arial" pitchFamily="34" charset="0"/>
              </a:rPr>
              <a:t> to </a:t>
            </a:r>
            <a:r>
              <a:rPr lang="sv-SE" sz="506" err="1">
                <a:solidFill>
                  <a:srgbClr val="000000"/>
                </a:solidFill>
                <a:latin typeface="Arial" pitchFamily="34" charset="0"/>
                <a:cs typeface="Arial" pitchFamily="34" charset="0"/>
              </a:rPr>
              <a:t>change</a:t>
            </a:r>
            <a:r>
              <a:rPr lang="sv-SE" sz="506">
                <a:solidFill>
                  <a:srgbClr val="000000"/>
                </a:solidFill>
                <a:latin typeface="Arial" pitchFamily="34" charset="0"/>
                <a:cs typeface="Arial" pitchFamily="34" charset="0"/>
              </a:rPr>
              <a:t> </a:t>
            </a:r>
            <a:r>
              <a:rPr lang="sv-SE" sz="506" err="1">
                <a:solidFill>
                  <a:srgbClr val="000000"/>
                </a:solidFill>
                <a:latin typeface="Arial" pitchFamily="34" charset="0"/>
                <a:cs typeface="Arial" pitchFamily="34" charset="0"/>
              </a:rPr>
              <a:t>photo</a:t>
            </a:r>
            <a:endParaRPr lang="sv-SE" sz="506">
              <a:solidFill>
                <a:srgbClr val="000000"/>
              </a:solidFill>
              <a:latin typeface="Arial" pitchFamily="34" charset="0"/>
              <a:cs typeface="Arial" pitchFamily="34" charset="0"/>
            </a:endParaRPr>
          </a:p>
          <a:p>
            <a:pPr algn="r"/>
            <a:r>
              <a:rPr lang="sv-SE" sz="506">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0" y="4158497"/>
            <a:ext cx="2992489" cy="675139"/>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sv-SE"/>
              <a:t>Klicka här för att ändra format på bakgrundstexten</a:t>
            </a:r>
          </a:p>
        </p:txBody>
      </p:sp>
      <p:sp>
        <p:nvSpPr>
          <p:cNvPr id="9" name="Title 8">
            <a:extLst>
              <a:ext uri="{FF2B5EF4-FFF2-40B4-BE49-F238E27FC236}">
                <a16:creationId xmlns:a16="http://schemas.microsoft.com/office/drawing/2014/main" id="{73FB2CD6-B99C-449D-AB7D-308F8284DE0B}"/>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164342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10735733"/>
            <a:ext cx="6858000" cy="40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t>zDatum</a:t>
            </a:r>
            <a:endParaRPr lang="sv-SE"/>
          </a:p>
        </p:txBody>
      </p:sp>
      <p:sp>
        <p:nvSpPr>
          <p:cNvPr id="4" name="Footer Placeholder 4"/>
          <p:cNvSpPr>
            <a:spLocks noGrp="1"/>
          </p:cNvSpPr>
          <p:nvPr>
            <p:ph type="ftr" sz="quarter" idx="11"/>
          </p:nvPr>
        </p:nvSpPr>
        <p:spPr/>
        <p:txBody>
          <a:bodyPr/>
          <a:lstStyle>
            <a:lvl1pPr>
              <a:defRPr/>
            </a:lvl1pPr>
          </a:lstStyle>
          <a:p>
            <a:pPr>
              <a:defRPr/>
            </a:pPr>
            <a:r>
              <a:rPr lang="sv-SE"/>
              <a:t>zcCompany</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a:p>
        </p:txBody>
      </p:sp>
      <p:sp>
        <p:nvSpPr>
          <p:cNvPr id="6" name="Picture Placeholder 7"/>
          <p:cNvSpPr>
            <a:spLocks noGrp="1"/>
          </p:cNvSpPr>
          <p:nvPr>
            <p:ph type="pic" sz="quarter" idx="14"/>
          </p:nvPr>
        </p:nvSpPr>
        <p:spPr>
          <a:xfrm>
            <a:off x="0" y="0"/>
            <a:ext cx="6858000" cy="12192000"/>
          </a:xfrm>
          <a:solidFill>
            <a:schemeClr val="bg1">
              <a:lumMod val="95000"/>
            </a:schemeClr>
          </a:solidFill>
        </p:spPr>
        <p:txBody>
          <a:bodyPr/>
          <a:lstStyle>
            <a:lvl1pPr marL="0" indent="0">
              <a:buNone/>
              <a:defRPr/>
            </a:lvl1pPr>
          </a:lstStyle>
          <a:p>
            <a:r>
              <a:rPr lang="sv-SE"/>
              <a:t>Klicka på ikonen för att lägga till en bild</a:t>
            </a:r>
          </a:p>
        </p:txBody>
      </p:sp>
      <p:sp>
        <p:nvSpPr>
          <p:cNvPr id="7" name="TextBox 6"/>
          <p:cNvSpPr txBox="1"/>
          <p:nvPr userDrawn="1"/>
        </p:nvSpPr>
        <p:spPr>
          <a:xfrm>
            <a:off x="-1285874" y="132650"/>
            <a:ext cx="1263015" cy="429733"/>
          </a:xfrm>
          <a:prstGeom prst="rect">
            <a:avLst/>
          </a:prstGeom>
          <a:noFill/>
        </p:spPr>
        <p:txBody>
          <a:bodyPr wrap="square" rtlCol="0">
            <a:spAutoFit/>
          </a:bodyPr>
          <a:lstStyle/>
          <a:p>
            <a:pPr marL="0" marR="0" indent="0" algn="r" defTabSz="685783" rtl="0" eaLnBrk="1" fontAlgn="base" latinLnBrk="0" hangingPunct="1">
              <a:lnSpc>
                <a:spcPct val="100000"/>
              </a:lnSpc>
              <a:spcBef>
                <a:spcPct val="0"/>
              </a:spcBef>
              <a:spcAft>
                <a:spcPct val="0"/>
              </a:spcAft>
              <a:buClrTx/>
              <a:buSzTx/>
              <a:buFontTx/>
              <a:buNone/>
              <a:tabLst/>
              <a:defRPr/>
            </a:pPr>
            <a:r>
              <a:rPr lang="sv-SE" sz="675" baseline="0">
                <a:solidFill>
                  <a:srgbClr val="000000"/>
                </a:solidFill>
                <a:latin typeface="Arial" pitchFamily="34" charset="0"/>
                <a:cs typeface="Arial" pitchFamily="34" charset="0"/>
              </a:rPr>
              <a:t>Full </a:t>
            </a:r>
            <a:r>
              <a:rPr lang="sv-SE" sz="675" baseline="0" err="1">
                <a:solidFill>
                  <a:srgbClr val="000000"/>
                </a:solidFill>
                <a:latin typeface="Arial" pitchFamily="34" charset="0"/>
                <a:cs typeface="Arial" pitchFamily="34" charset="0"/>
              </a:rPr>
              <a:t>picture</a:t>
            </a:r>
            <a:br>
              <a:rPr lang="sv-SE" sz="675">
                <a:solidFill>
                  <a:srgbClr val="000000"/>
                </a:solidFill>
                <a:latin typeface="Arial" pitchFamily="34" charset="0"/>
                <a:cs typeface="Arial" pitchFamily="34" charset="0"/>
              </a:rPr>
            </a:br>
            <a:r>
              <a:rPr lang="sv-SE" sz="506" err="1">
                <a:solidFill>
                  <a:srgbClr val="000000"/>
                </a:solidFill>
                <a:latin typeface="Arial" pitchFamily="34" charset="0"/>
                <a:cs typeface="Arial" pitchFamily="34" charset="0"/>
              </a:rPr>
              <a:t>Click</a:t>
            </a:r>
            <a:r>
              <a:rPr lang="sv-SE" sz="506">
                <a:solidFill>
                  <a:srgbClr val="000000"/>
                </a:solidFill>
                <a:latin typeface="Arial" pitchFamily="34" charset="0"/>
                <a:cs typeface="Arial" pitchFamily="34" charset="0"/>
              </a:rPr>
              <a:t> on the </a:t>
            </a:r>
            <a:r>
              <a:rPr lang="sv-SE" sz="506" err="1">
                <a:solidFill>
                  <a:srgbClr val="000000"/>
                </a:solidFill>
                <a:latin typeface="Arial" pitchFamily="34" charset="0"/>
                <a:cs typeface="Arial" pitchFamily="34" charset="0"/>
              </a:rPr>
              <a:t>picture</a:t>
            </a:r>
            <a:r>
              <a:rPr lang="sv-SE" sz="506">
                <a:solidFill>
                  <a:srgbClr val="000000"/>
                </a:solidFill>
                <a:latin typeface="Arial" pitchFamily="34" charset="0"/>
                <a:cs typeface="Arial" pitchFamily="34" charset="0"/>
              </a:rPr>
              <a:t> </a:t>
            </a:r>
            <a:br>
              <a:rPr lang="sv-SE" sz="506">
                <a:solidFill>
                  <a:srgbClr val="000000"/>
                </a:solidFill>
                <a:latin typeface="Arial" pitchFamily="34" charset="0"/>
                <a:cs typeface="Arial" pitchFamily="34" charset="0"/>
              </a:rPr>
            </a:br>
            <a:r>
              <a:rPr lang="sv-SE" sz="506" err="1">
                <a:solidFill>
                  <a:srgbClr val="000000"/>
                </a:solidFill>
                <a:latin typeface="Arial" pitchFamily="34" charset="0"/>
                <a:cs typeface="Arial" pitchFamily="34" charset="0"/>
              </a:rPr>
              <a:t>icon</a:t>
            </a:r>
            <a:r>
              <a:rPr lang="sv-SE" sz="506">
                <a:solidFill>
                  <a:srgbClr val="000000"/>
                </a:solidFill>
                <a:latin typeface="Arial" pitchFamily="34" charset="0"/>
                <a:cs typeface="Arial" pitchFamily="34" charset="0"/>
              </a:rPr>
              <a:t> to </a:t>
            </a:r>
            <a:r>
              <a:rPr lang="sv-SE" sz="506" err="1">
                <a:solidFill>
                  <a:srgbClr val="000000"/>
                </a:solidFill>
                <a:latin typeface="Arial" pitchFamily="34" charset="0"/>
                <a:cs typeface="Arial" pitchFamily="34" charset="0"/>
              </a:rPr>
              <a:t>change</a:t>
            </a:r>
            <a:r>
              <a:rPr lang="sv-SE" sz="506">
                <a:solidFill>
                  <a:srgbClr val="000000"/>
                </a:solidFill>
                <a:latin typeface="Arial" pitchFamily="34" charset="0"/>
                <a:cs typeface="Arial" pitchFamily="34" charset="0"/>
              </a:rPr>
              <a:t> </a:t>
            </a:r>
            <a:r>
              <a:rPr lang="sv-SE" sz="506" err="1">
                <a:solidFill>
                  <a:srgbClr val="000000"/>
                </a:solidFill>
                <a:latin typeface="Arial" pitchFamily="34" charset="0"/>
                <a:cs typeface="Arial" pitchFamily="34" charset="0"/>
              </a:rPr>
              <a:t>photo</a:t>
            </a:r>
            <a:endParaRPr lang="sv-SE" sz="506">
              <a:solidFill>
                <a:srgbClr val="000000"/>
              </a:solidFill>
              <a:latin typeface="Arial" pitchFamily="34" charset="0"/>
              <a:cs typeface="Arial" pitchFamily="34" charset="0"/>
            </a:endParaRPr>
          </a:p>
          <a:p>
            <a:pPr algn="r"/>
            <a:r>
              <a:rPr lang="sv-SE" sz="506">
                <a:solidFill>
                  <a:srgbClr val="000000"/>
                </a:solidFill>
                <a:latin typeface="Arial" pitchFamily="34" charset="0"/>
                <a:cs typeface="Arial" pitchFamily="34" charset="0"/>
              </a:rPr>
              <a:t> </a:t>
            </a:r>
          </a:p>
        </p:txBody>
      </p:sp>
      <p:sp>
        <p:nvSpPr>
          <p:cNvPr id="9" name="Title 8">
            <a:extLst>
              <a:ext uri="{FF2B5EF4-FFF2-40B4-BE49-F238E27FC236}">
                <a16:creationId xmlns:a16="http://schemas.microsoft.com/office/drawing/2014/main" id="{1AE5DFF9-428F-499A-9EC7-F6298BE47B89}"/>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24261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t>zDatum</a:t>
            </a:r>
            <a:endParaRPr lang="sv-SE"/>
          </a:p>
        </p:txBody>
      </p:sp>
      <p:sp>
        <p:nvSpPr>
          <p:cNvPr id="4" name="Footer Placeholder 4"/>
          <p:cNvSpPr>
            <a:spLocks noGrp="1"/>
          </p:cNvSpPr>
          <p:nvPr>
            <p:ph type="ftr" sz="quarter" idx="11"/>
          </p:nvPr>
        </p:nvSpPr>
        <p:spPr/>
        <p:txBody>
          <a:bodyPr/>
          <a:lstStyle>
            <a:lvl1pPr>
              <a:defRPr/>
            </a:lvl1pPr>
          </a:lstStyle>
          <a:p>
            <a:pPr>
              <a:defRPr/>
            </a:pPr>
            <a:r>
              <a:rPr lang="sv-SE"/>
              <a:t>zcCompany</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a:p>
        </p:txBody>
      </p:sp>
      <p:sp>
        <p:nvSpPr>
          <p:cNvPr id="6" name="Picture Placeholder 7"/>
          <p:cNvSpPr>
            <a:spLocks noGrp="1"/>
          </p:cNvSpPr>
          <p:nvPr>
            <p:ph type="pic" sz="quarter" idx="14"/>
          </p:nvPr>
        </p:nvSpPr>
        <p:spPr>
          <a:xfrm>
            <a:off x="0" y="0"/>
            <a:ext cx="6858000" cy="10953045"/>
          </a:xfrm>
          <a:solidFill>
            <a:schemeClr val="bg1"/>
          </a:solidFill>
        </p:spPr>
        <p:txBody>
          <a:bodyPr tIns="864000" anchor="ctr" anchorCtr="0"/>
          <a:lstStyle>
            <a:lvl1pPr marL="0" indent="0" algn="ctr">
              <a:buNone/>
              <a:defRPr>
                <a:solidFill>
                  <a:schemeClr val="bg1"/>
                </a:solidFill>
              </a:defRPr>
            </a:lvl1pPr>
          </a:lstStyle>
          <a:p>
            <a:r>
              <a:rPr lang="sv-SE"/>
              <a:t>Klicka på ikonen för att lägga till en bild</a:t>
            </a:r>
          </a:p>
        </p:txBody>
      </p:sp>
      <p:sp>
        <p:nvSpPr>
          <p:cNvPr id="7" name="TextBox 6"/>
          <p:cNvSpPr txBox="1"/>
          <p:nvPr userDrawn="1"/>
        </p:nvSpPr>
        <p:spPr>
          <a:xfrm>
            <a:off x="-1285874" y="132649"/>
            <a:ext cx="1263015" cy="455766"/>
          </a:xfrm>
          <a:prstGeom prst="rect">
            <a:avLst/>
          </a:prstGeom>
          <a:noFill/>
        </p:spPr>
        <p:txBody>
          <a:bodyPr wrap="square" rtlCol="0">
            <a:spAutoFit/>
          </a:bodyPr>
          <a:lstStyle/>
          <a:p>
            <a:pPr marL="0" marR="0" indent="0" algn="r" defTabSz="685783" rtl="0" eaLnBrk="1" fontAlgn="base" latinLnBrk="0" hangingPunct="1">
              <a:lnSpc>
                <a:spcPct val="100000"/>
              </a:lnSpc>
              <a:spcBef>
                <a:spcPct val="0"/>
              </a:spcBef>
              <a:spcAft>
                <a:spcPct val="0"/>
              </a:spcAft>
              <a:buClrTx/>
              <a:buSzTx/>
              <a:buFontTx/>
              <a:buNone/>
              <a:tabLst/>
              <a:defRPr/>
            </a:pPr>
            <a:r>
              <a:rPr lang="sv-SE" sz="675" baseline="0" err="1">
                <a:solidFill>
                  <a:srgbClr val="000000"/>
                </a:solidFill>
                <a:latin typeface="Arial" pitchFamily="34" charset="0"/>
                <a:cs typeface="Arial" pitchFamily="34" charset="0"/>
              </a:rPr>
              <a:t>Heading</a:t>
            </a:r>
            <a:r>
              <a:rPr lang="sv-SE" sz="675" baseline="0">
                <a:solidFill>
                  <a:srgbClr val="000000"/>
                </a:solidFill>
                <a:latin typeface="Arial" pitchFamily="34" charset="0"/>
                <a:cs typeface="Arial" pitchFamily="34" charset="0"/>
              </a:rPr>
              <a:t> on </a:t>
            </a:r>
            <a:r>
              <a:rPr lang="sv-SE" sz="675" baseline="0" err="1">
                <a:solidFill>
                  <a:srgbClr val="000000"/>
                </a:solidFill>
                <a:latin typeface="Arial" pitchFamily="34" charset="0"/>
                <a:cs typeface="Arial" pitchFamily="34" charset="0"/>
              </a:rPr>
              <a:t>custom</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photo</a:t>
            </a:r>
            <a:br>
              <a:rPr lang="sv-SE" sz="675">
                <a:solidFill>
                  <a:srgbClr val="000000"/>
                </a:solidFill>
                <a:latin typeface="Arial" pitchFamily="34" charset="0"/>
                <a:cs typeface="Arial" pitchFamily="34" charset="0"/>
              </a:rPr>
            </a:br>
            <a:r>
              <a:rPr lang="sv-SE" sz="506" err="1">
                <a:solidFill>
                  <a:srgbClr val="000000"/>
                </a:solidFill>
                <a:latin typeface="Arial" pitchFamily="34" charset="0"/>
                <a:cs typeface="Arial" pitchFamily="34" charset="0"/>
              </a:rPr>
              <a:t>Click</a:t>
            </a:r>
            <a:r>
              <a:rPr lang="sv-SE" sz="506">
                <a:solidFill>
                  <a:srgbClr val="000000"/>
                </a:solidFill>
                <a:latin typeface="Arial" pitchFamily="34" charset="0"/>
                <a:cs typeface="Arial" pitchFamily="34" charset="0"/>
              </a:rPr>
              <a:t> on the </a:t>
            </a:r>
            <a:r>
              <a:rPr lang="sv-SE" sz="506" err="1">
                <a:solidFill>
                  <a:srgbClr val="000000"/>
                </a:solidFill>
                <a:latin typeface="Arial" pitchFamily="34" charset="0"/>
                <a:cs typeface="Arial" pitchFamily="34" charset="0"/>
              </a:rPr>
              <a:t>picture</a:t>
            </a:r>
            <a:r>
              <a:rPr lang="sv-SE" sz="506">
                <a:solidFill>
                  <a:srgbClr val="000000"/>
                </a:solidFill>
                <a:latin typeface="Arial" pitchFamily="34" charset="0"/>
                <a:cs typeface="Arial" pitchFamily="34" charset="0"/>
              </a:rPr>
              <a:t> </a:t>
            </a:r>
            <a:br>
              <a:rPr lang="sv-SE" sz="506">
                <a:solidFill>
                  <a:srgbClr val="000000"/>
                </a:solidFill>
                <a:latin typeface="Arial" pitchFamily="34" charset="0"/>
                <a:cs typeface="Arial" pitchFamily="34" charset="0"/>
              </a:rPr>
            </a:br>
            <a:r>
              <a:rPr lang="sv-SE" sz="506" err="1">
                <a:solidFill>
                  <a:srgbClr val="000000"/>
                </a:solidFill>
                <a:latin typeface="Arial" pitchFamily="34" charset="0"/>
                <a:cs typeface="Arial" pitchFamily="34" charset="0"/>
              </a:rPr>
              <a:t>icon</a:t>
            </a:r>
            <a:r>
              <a:rPr lang="sv-SE" sz="506">
                <a:solidFill>
                  <a:srgbClr val="000000"/>
                </a:solidFill>
                <a:latin typeface="Arial" pitchFamily="34" charset="0"/>
                <a:cs typeface="Arial" pitchFamily="34" charset="0"/>
              </a:rPr>
              <a:t> to </a:t>
            </a:r>
            <a:r>
              <a:rPr lang="sv-SE" sz="506" err="1">
                <a:solidFill>
                  <a:srgbClr val="000000"/>
                </a:solidFill>
                <a:latin typeface="Arial" pitchFamily="34" charset="0"/>
                <a:cs typeface="Arial" pitchFamily="34" charset="0"/>
              </a:rPr>
              <a:t>change</a:t>
            </a:r>
            <a:r>
              <a:rPr lang="sv-SE" sz="506">
                <a:solidFill>
                  <a:srgbClr val="000000"/>
                </a:solidFill>
                <a:latin typeface="Arial" pitchFamily="34" charset="0"/>
                <a:cs typeface="Arial" pitchFamily="34" charset="0"/>
              </a:rPr>
              <a:t> </a:t>
            </a:r>
            <a:r>
              <a:rPr lang="sv-SE" sz="506" err="1">
                <a:solidFill>
                  <a:srgbClr val="000000"/>
                </a:solidFill>
                <a:latin typeface="Arial" pitchFamily="34" charset="0"/>
                <a:cs typeface="Arial" pitchFamily="34" charset="0"/>
              </a:rPr>
              <a:t>photo</a:t>
            </a:r>
            <a:endParaRPr lang="sv-SE" sz="506">
              <a:solidFill>
                <a:srgbClr val="000000"/>
              </a:solidFill>
              <a:latin typeface="Arial" pitchFamily="34" charset="0"/>
              <a:cs typeface="Arial" pitchFamily="34" charset="0"/>
            </a:endParaRPr>
          </a:p>
          <a:p>
            <a:pPr algn="r"/>
            <a:r>
              <a:rPr lang="sv-SE" sz="675">
                <a:solidFill>
                  <a:srgbClr val="000000"/>
                </a:solidFill>
                <a:latin typeface="Arial" pitchFamily="34" charset="0"/>
                <a:cs typeface="Arial" pitchFamily="34" charset="0"/>
              </a:rPr>
              <a:t> </a:t>
            </a:r>
          </a:p>
        </p:txBody>
      </p:sp>
      <p:sp>
        <p:nvSpPr>
          <p:cNvPr id="2" name="Title 1">
            <a:extLst>
              <a:ext uri="{FF2B5EF4-FFF2-40B4-BE49-F238E27FC236}">
                <a16:creationId xmlns:a16="http://schemas.microsoft.com/office/drawing/2014/main" id="{C327C76E-A6DC-490A-B365-31B6BCBDE37F}"/>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294218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t>zDatum</a:t>
            </a:r>
            <a:endParaRPr lang="sv-SE"/>
          </a:p>
        </p:txBody>
      </p:sp>
      <p:sp>
        <p:nvSpPr>
          <p:cNvPr id="4" name="Footer Placeholder 4"/>
          <p:cNvSpPr>
            <a:spLocks noGrp="1"/>
          </p:cNvSpPr>
          <p:nvPr>
            <p:ph type="ftr" sz="quarter" idx="11"/>
          </p:nvPr>
        </p:nvSpPr>
        <p:spPr/>
        <p:txBody>
          <a:bodyPr/>
          <a:lstStyle>
            <a:lvl1pPr>
              <a:defRPr/>
            </a:lvl1pPr>
          </a:lstStyle>
          <a:p>
            <a:pPr>
              <a:defRPr/>
            </a:pPr>
            <a:r>
              <a:rPr lang="sv-SE"/>
              <a:t>zcCompany</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a:p>
        </p:txBody>
      </p:sp>
      <p:sp>
        <p:nvSpPr>
          <p:cNvPr id="6" name="Picture Placeholder 7"/>
          <p:cNvSpPr>
            <a:spLocks noGrp="1"/>
          </p:cNvSpPr>
          <p:nvPr>
            <p:ph type="pic" sz="quarter" idx="14"/>
          </p:nvPr>
        </p:nvSpPr>
        <p:spPr>
          <a:xfrm>
            <a:off x="1" y="2480735"/>
            <a:ext cx="6857999" cy="8472311"/>
          </a:xfrm>
        </p:spPr>
        <p:txBody>
          <a:bodyPr/>
          <a:lstStyle>
            <a:lvl1pPr marL="0" indent="0">
              <a:buNone/>
              <a:defRPr/>
            </a:lvl1pPr>
          </a:lstStyle>
          <a:p>
            <a:r>
              <a:rPr lang="sv-SE"/>
              <a:t>Klicka på ikonen för att lägga till en bild</a:t>
            </a:r>
          </a:p>
        </p:txBody>
      </p:sp>
      <p:sp>
        <p:nvSpPr>
          <p:cNvPr id="7" name="TextBox 6"/>
          <p:cNvSpPr txBox="1"/>
          <p:nvPr userDrawn="1"/>
        </p:nvSpPr>
        <p:spPr>
          <a:xfrm>
            <a:off x="-1285874" y="132650"/>
            <a:ext cx="1263015" cy="429733"/>
          </a:xfrm>
          <a:prstGeom prst="rect">
            <a:avLst/>
          </a:prstGeom>
          <a:noFill/>
        </p:spPr>
        <p:txBody>
          <a:bodyPr wrap="square" rtlCol="0">
            <a:spAutoFit/>
          </a:bodyPr>
          <a:lstStyle/>
          <a:p>
            <a:pPr marL="0" marR="0" indent="0" algn="r" defTabSz="685783" rtl="0" eaLnBrk="1" fontAlgn="base" latinLnBrk="0" hangingPunct="1">
              <a:lnSpc>
                <a:spcPct val="100000"/>
              </a:lnSpc>
              <a:spcBef>
                <a:spcPct val="0"/>
              </a:spcBef>
              <a:spcAft>
                <a:spcPct val="0"/>
              </a:spcAft>
              <a:buClrTx/>
              <a:buSzTx/>
              <a:buFontTx/>
              <a:buNone/>
              <a:tabLst/>
              <a:defRPr/>
            </a:pPr>
            <a:r>
              <a:rPr lang="sv-SE" sz="675" baseline="0" err="1">
                <a:solidFill>
                  <a:srgbClr val="000000"/>
                </a:solidFill>
                <a:latin typeface="Arial" pitchFamily="34" charset="0"/>
                <a:cs typeface="Arial" pitchFamily="34" charset="0"/>
              </a:rPr>
              <a:t>Title</a:t>
            </a:r>
            <a:r>
              <a:rPr lang="sv-SE" sz="675" baseline="0">
                <a:solidFill>
                  <a:srgbClr val="000000"/>
                </a:solidFill>
                <a:latin typeface="Arial" pitchFamily="34" charset="0"/>
                <a:cs typeface="Arial" pitchFamily="34" charset="0"/>
              </a:rPr>
              <a:t> and </a:t>
            </a:r>
            <a:r>
              <a:rPr lang="sv-SE" sz="675" baseline="0" err="1">
                <a:solidFill>
                  <a:srgbClr val="000000"/>
                </a:solidFill>
                <a:latin typeface="Arial" pitchFamily="34" charset="0"/>
                <a:cs typeface="Arial" pitchFamily="34" charset="0"/>
              </a:rPr>
              <a:t>picture</a:t>
            </a:r>
            <a:br>
              <a:rPr lang="sv-SE" sz="675">
                <a:solidFill>
                  <a:srgbClr val="000000"/>
                </a:solidFill>
                <a:latin typeface="Arial" pitchFamily="34" charset="0"/>
                <a:cs typeface="Arial" pitchFamily="34" charset="0"/>
              </a:rPr>
            </a:br>
            <a:r>
              <a:rPr lang="sv-SE" sz="506" err="1">
                <a:solidFill>
                  <a:srgbClr val="000000"/>
                </a:solidFill>
                <a:latin typeface="Arial" pitchFamily="34" charset="0"/>
                <a:cs typeface="Arial" pitchFamily="34" charset="0"/>
              </a:rPr>
              <a:t>Click</a:t>
            </a:r>
            <a:r>
              <a:rPr lang="sv-SE" sz="506">
                <a:solidFill>
                  <a:srgbClr val="000000"/>
                </a:solidFill>
                <a:latin typeface="Arial" pitchFamily="34" charset="0"/>
                <a:cs typeface="Arial" pitchFamily="34" charset="0"/>
              </a:rPr>
              <a:t> on the </a:t>
            </a:r>
            <a:r>
              <a:rPr lang="sv-SE" sz="506" err="1">
                <a:solidFill>
                  <a:srgbClr val="000000"/>
                </a:solidFill>
                <a:latin typeface="Arial" pitchFamily="34" charset="0"/>
                <a:cs typeface="Arial" pitchFamily="34" charset="0"/>
              </a:rPr>
              <a:t>picture</a:t>
            </a:r>
            <a:r>
              <a:rPr lang="sv-SE" sz="506">
                <a:solidFill>
                  <a:srgbClr val="000000"/>
                </a:solidFill>
                <a:latin typeface="Arial" pitchFamily="34" charset="0"/>
                <a:cs typeface="Arial" pitchFamily="34" charset="0"/>
              </a:rPr>
              <a:t> </a:t>
            </a:r>
            <a:br>
              <a:rPr lang="sv-SE" sz="506">
                <a:solidFill>
                  <a:srgbClr val="000000"/>
                </a:solidFill>
                <a:latin typeface="Arial" pitchFamily="34" charset="0"/>
                <a:cs typeface="Arial" pitchFamily="34" charset="0"/>
              </a:rPr>
            </a:br>
            <a:r>
              <a:rPr lang="sv-SE" sz="506" err="1">
                <a:solidFill>
                  <a:srgbClr val="000000"/>
                </a:solidFill>
                <a:latin typeface="Arial" pitchFamily="34" charset="0"/>
                <a:cs typeface="Arial" pitchFamily="34" charset="0"/>
              </a:rPr>
              <a:t>icon</a:t>
            </a:r>
            <a:r>
              <a:rPr lang="sv-SE" sz="506">
                <a:solidFill>
                  <a:srgbClr val="000000"/>
                </a:solidFill>
                <a:latin typeface="Arial" pitchFamily="34" charset="0"/>
                <a:cs typeface="Arial" pitchFamily="34" charset="0"/>
              </a:rPr>
              <a:t> to </a:t>
            </a:r>
            <a:r>
              <a:rPr lang="sv-SE" sz="506" err="1">
                <a:solidFill>
                  <a:srgbClr val="000000"/>
                </a:solidFill>
                <a:latin typeface="Arial" pitchFamily="34" charset="0"/>
                <a:cs typeface="Arial" pitchFamily="34" charset="0"/>
              </a:rPr>
              <a:t>change</a:t>
            </a:r>
            <a:r>
              <a:rPr lang="sv-SE" sz="506">
                <a:solidFill>
                  <a:srgbClr val="000000"/>
                </a:solidFill>
                <a:latin typeface="Arial" pitchFamily="34" charset="0"/>
                <a:cs typeface="Arial" pitchFamily="34" charset="0"/>
              </a:rPr>
              <a:t> </a:t>
            </a:r>
            <a:r>
              <a:rPr lang="sv-SE" sz="506" err="1">
                <a:solidFill>
                  <a:srgbClr val="000000"/>
                </a:solidFill>
                <a:latin typeface="Arial" pitchFamily="34" charset="0"/>
                <a:cs typeface="Arial" pitchFamily="34" charset="0"/>
              </a:rPr>
              <a:t>photo</a:t>
            </a:r>
            <a:endParaRPr lang="sv-SE" sz="506">
              <a:solidFill>
                <a:srgbClr val="000000"/>
              </a:solidFill>
              <a:latin typeface="Arial" pitchFamily="34" charset="0"/>
              <a:cs typeface="Arial" pitchFamily="34" charset="0"/>
            </a:endParaRPr>
          </a:p>
          <a:p>
            <a:pPr algn="r"/>
            <a:r>
              <a:rPr lang="sv-SE" sz="506">
                <a:solidFill>
                  <a:srgbClr val="000000"/>
                </a:solidFill>
                <a:latin typeface="Arial" pitchFamily="34" charset="0"/>
                <a:cs typeface="Arial" pitchFamily="34" charset="0"/>
              </a:rPr>
              <a:t> </a:t>
            </a:r>
          </a:p>
        </p:txBody>
      </p:sp>
      <p:sp>
        <p:nvSpPr>
          <p:cNvPr id="2" name="Title 1">
            <a:extLst>
              <a:ext uri="{FF2B5EF4-FFF2-40B4-BE49-F238E27FC236}">
                <a16:creationId xmlns:a16="http://schemas.microsoft.com/office/drawing/2014/main" id="{7476D41A-7BD1-469F-AD63-706B5D149D70}"/>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244024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zDatum</a:t>
            </a:r>
            <a:endParaRPr lang="sv-SE"/>
          </a:p>
        </p:txBody>
      </p:sp>
      <p:sp>
        <p:nvSpPr>
          <p:cNvPr id="3" name="Footer Placeholder 4"/>
          <p:cNvSpPr>
            <a:spLocks noGrp="1"/>
          </p:cNvSpPr>
          <p:nvPr>
            <p:ph type="ftr" sz="quarter" idx="11"/>
          </p:nvPr>
        </p:nvSpPr>
        <p:spPr/>
        <p:txBody>
          <a:bodyPr/>
          <a:lstStyle>
            <a:lvl1pPr>
              <a:defRPr/>
            </a:lvl1pPr>
          </a:lstStyle>
          <a:p>
            <a:pPr>
              <a:defRPr/>
            </a:pPr>
            <a:r>
              <a:rPr lang="sv-SE"/>
              <a:t>zcCompany</a:t>
            </a:r>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pPr>
                <a:defRPr/>
              </a:pPr>
              <a:t>‹#›</a:t>
            </a:fld>
            <a:endParaRPr lang="sv-SE"/>
          </a:p>
        </p:txBody>
      </p:sp>
      <p:sp>
        <p:nvSpPr>
          <p:cNvPr id="6" name="TextBox 5"/>
          <p:cNvSpPr txBox="1"/>
          <p:nvPr userDrawn="1"/>
        </p:nvSpPr>
        <p:spPr>
          <a:xfrm>
            <a:off x="-1285874" y="132650"/>
            <a:ext cx="1263015" cy="403957"/>
          </a:xfrm>
          <a:prstGeom prst="rect">
            <a:avLst/>
          </a:prstGeom>
          <a:noFill/>
        </p:spPr>
        <p:txBody>
          <a:bodyPr wrap="square" rtlCol="0">
            <a:spAutoFit/>
          </a:bodyPr>
          <a:lstStyle/>
          <a:p>
            <a:pPr marL="0" marR="0" indent="0" algn="r" defTabSz="685783" rtl="0" eaLnBrk="1" fontAlgn="base" latinLnBrk="0" hangingPunct="1">
              <a:lnSpc>
                <a:spcPct val="100000"/>
              </a:lnSpc>
              <a:spcBef>
                <a:spcPct val="0"/>
              </a:spcBef>
              <a:spcAft>
                <a:spcPct val="0"/>
              </a:spcAft>
              <a:buClrTx/>
              <a:buSzTx/>
              <a:buFontTx/>
              <a:buNone/>
              <a:tabLst/>
              <a:defRPr/>
            </a:pPr>
            <a:r>
              <a:rPr lang="sv-SE" sz="675">
                <a:solidFill>
                  <a:srgbClr val="000000"/>
                </a:solidFill>
                <a:latin typeface="Arial" pitchFamily="34" charset="0"/>
                <a:cs typeface="Arial" pitchFamily="34" charset="0"/>
              </a:rPr>
              <a:t>Blank</a:t>
            </a:r>
            <a:br>
              <a:rPr lang="sv-SE" sz="675">
                <a:solidFill>
                  <a:srgbClr val="000000"/>
                </a:solidFill>
                <a:latin typeface="Arial" pitchFamily="34" charset="0"/>
                <a:cs typeface="Arial" pitchFamily="34" charset="0"/>
              </a:rPr>
            </a:br>
            <a:endParaRPr lang="sv-SE" sz="675">
              <a:solidFill>
                <a:srgbClr val="000000"/>
              </a:solidFill>
              <a:latin typeface="Arial" pitchFamily="34" charset="0"/>
              <a:cs typeface="Arial" pitchFamily="34" charset="0"/>
            </a:endParaRPr>
          </a:p>
          <a:p>
            <a:pPr algn="r"/>
            <a:r>
              <a:rPr lang="sv-SE" sz="675">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val="162740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216675" y="3152422"/>
            <a:ext cx="3066707" cy="3082473"/>
          </a:xfrm>
        </p:spPr>
        <p:txBody>
          <a:bodyPr/>
          <a:lstStyle/>
          <a:p>
            <a:pPr lvl="0"/>
            <a:r>
              <a:rPr lang="sv-SE"/>
              <a:t>Klicka här för att ändra format på bakgrundstexten</a:t>
            </a:r>
          </a:p>
          <a:p>
            <a:pPr lvl="1"/>
            <a:r>
              <a:rPr lang="sv-SE"/>
              <a:t>Nivå två</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p:cNvSpPr>
          <p:nvPr>
            <p:ph type="pic" sz="quarter" idx="14"/>
          </p:nvPr>
        </p:nvSpPr>
        <p:spPr>
          <a:xfrm>
            <a:off x="0" y="6570220"/>
            <a:ext cx="6858000" cy="4382827"/>
          </a:xfrm>
        </p:spPr>
        <p:txBody>
          <a:bodyPr/>
          <a:lstStyle>
            <a:lvl1pPr marL="0" indent="0">
              <a:buNone/>
              <a:defRPr/>
            </a:lvl1pPr>
          </a:lstStyle>
          <a:p>
            <a:r>
              <a:rPr lang="sv-SE"/>
              <a:t>Klicka på ikonen för att lägga till en bild</a:t>
            </a:r>
          </a:p>
        </p:txBody>
      </p:sp>
      <p:sp>
        <p:nvSpPr>
          <p:cNvPr id="25" name="Text Placeholder 24"/>
          <p:cNvSpPr>
            <a:spLocks noGrp="1"/>
          </p:cNvSpPr>
          <p:nvPr>
            <p:ph type="body" sz="quarter" idx="15"/>
          </p:nvPr>
        </p:nvSpPr>
        <p:spPr>
          <a:xfrm>
            <a:off x="3603734" y="3152423"/>
            <a:ext cx="3065850" cy="3082044"/>
          </a:xfrm>
        </p:spPr>
        <p:txBody>
          <a:bodyPr/>
          <a:lstStyle>
            <a:lvl4pPr>
              <a:defRPr/>
            </a:lvl4pPr>
          </a:lstStyle>
          <a:p>
            <a:pPr lvl="0"/>
            <a:r>
              <a:rPr lang="sv-SE"/>
              <a:t>Klicka här för att ändra format på bakgrundstexten</a:t>
            </a:r>
          </a:p>
          <a:p>
            <a:pPr lvl="1"/>
            <a:r>
              <a:rPr lang="sv-SE"/>
              <a:t>Nivå två</a:t>
            </a:r>
          </a:p>
        </p:txBody>
      </p:sp>
      <p:sp>
        <p:nvSpPr>
          <p:cNvPr id="47" name="TextBox 46"/>
          <p:cNvSpPr txBox="1"/>
          <p:nvPr userDrawn="1"/>
        </p:nvSpPr>
        <p:spPr>
          <a:xfrm>
            <a:off x="-1285874" y="132650"/>
            <a:ext cx="1263015" cy="482055"/>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Horizontal</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picture</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2" name="Title 1">
            <a:extLst>
              <a:ext uri="{FF2B5EF4-FFF2-40B4-BE49-F238E27FC236}">
                <a16:creationId xmlns:a16="http://schemas.microsoft.com/office/drawing/2014/main" id="{7E13C77A-F0DF-4C45-BE4B-C29C35FEE433}"/>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82590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3575360" y="2711983"/>
            <a:ext cx="3012964" cy="2431372"/>
          </a:xfrm>
        </p:spPr>
        <p:txBody>
          <a:bodyPr/>
          <a:lstStyle/>
          <a:p>
            <a:pPr lvl="0"/>
            <a:r>
              <a:rPr lang="sv-SE"/>
              <a:t>Klicka här för att ändra format på bakgrundstexten</a:t>
            </a:r>
          </a:p>
          <a:p>
            <a:pPr lvl="1"/>
            <a:r>
              <a:rPr lang="sv-SE"/>
              <a:t>Nivå två</a:t>
            </a:r>
          </a:p>
        </p:txBody>
      </p:sp>
      <p:sp>
        <p:nvSpPr>
          <p:cNvPr id="8" name="Picture Placeholder 7"/>
          <p:cNvSpPr>
            <a:spLocks noGrp="1"/>
          </p:cNvSpPr>
          <p:nvPr>
            <p:ph type="pic" sz="quarter" idx="14"/>
          </p:nvPr>
        </p:nvSpPr>
        <p:spPr>
          <a:xfrm>
            <a:off x="269676" y="2692399"/>
            <a:ext cx="3157848" cy="2431372"/>
          </a:xfrm>
          <a:ln>
            <a:noFill/>
          </a:ln>
        </p:spPr>
        <p:txBody>
          <a:bodyPr tIns="648000" anchor="ctr" anchorCtr="0"/>
          <a:lstStyle>
            <a:lvl1pPr marL="0" indent="0" algn="ctr">
              <a:buNone/>
              <a:defRPr sz="900"/>
            </a:lvl1pPr>
          </a:lstStyle>
          <a:p>
            <a:r>
              <a:rPr lang="sv-SE"/>
              <a:t>Klicka på ikonen för att lägga till en bild</a:t>
            </a:r>
          </a:p>
        </p:txBody>
      </p:sp>
      <p:sp>
        <p:nvSpPr>
          <p:cNvPr id="27" name="Picture Placeholder 26"/>
          <p:cNvSpPr>
            <a:spLocks noGrp="1"/>
          </p:cNvSpPr>
          <p:nvPr>
            <p:ph type="pic" sz="quarter" idx="17"/>
          </p:nvPr>
        </p:nvSpPr>
        <p:spPr>
          <a:xfrm>
            <a:off x="269676" y="5425894"/>
            <a:ext cx="3157848" cy="2431372"/>
          </a:xfrm>
          <a:ln>
            <a:noFill/>
          </a:ln>
        </p:spPr>
        <p:txBody>
          <a:bodyPr tIns="648000" anchor="ctr" anchorCtr="0"/>
          <a:lstStyle>
            <a:lvl1pPr marL="0" indent="0" algn="ctr">
              <a:buFontTx/>
              <a:buNone/>
              <a:defRPr sz="900"/>
            </a:lvl1pPr>
          </a:lstStyle>
          <a:p>
            <a:r>
              <a:rPr lang="sv-SE"/>
              <a:t>Klicka på ikonen för att lägga till en bild</a:t>
            </a:r>
          </a:p>
        </p:txBody>
      </p:sp>
      <p:sp>
        <p:nvSpPr>
          <p:cNvPr id="29" name="Picture Placeholder 28"/>
          <p:cNvSpPr>
            <a:spLocks noGrp="1"/>
          </p:cNvSpPr>
          <p:nvPr>
            <p:ph type="pic" sz="quarter" idx="18"/>
          </p:nvPr>
        </p:nvSpPr>
        <p:spPr>
          <a:xfrm>
            <a:off x="269676" y="8159390"/>
            <a:ext cx="3157848" cy="2431372"/>
          </a:xfrm>
        </p:spPr>
        <p:txBody>
          <a:bodyPr tIns="648000" anchor="ctr" anchorCtr="0"/>
          <a:lstStyle>
            <a:lvl1pPr marL="0" indent="0" algn="ctr">
              <a:buFontTx/>
              <a:buNone/>
              <a:defRPr sz="900"/>
            </a:lvl1pPr>
          </a:lstStyle>
          <a:p>
            <a:r>
              <a:rPr lang="sv-SE"/>
              <a:t>Klicka på ikonen för att lägga till en bild</a:t>
            </a:r>
          </a:p>
        </p:txBody>
      </p:sp>
      <p:sp>
        <p:nvSpPr>
          <p:cNvPr id="25" name="Text Placeholder 24"/>
          <p:cNvSpPr>
            <a:spLocks noGrp="1"/>
          </p:cNvSpPr>
          <p:nvPr>
            <p:ph type="body" sz="quarter" idx="15"/>
          </p:nvPr>
        </p:nvSpPr>
        <p:spPr>
          <a:xfrm>
            <a:off x="3575360" y="5425894"/>
            <a:ext cx="3012964" cy="2431372"/>
          </a:xfrm>
          <a:noFill/>
          <a:ln>
            <a:noFill/>
          </a:ln>
        </p:spPr>
        <p:txBody>
          <a:bodyPr/>
          <a:lstStyle>
            <a:lvl1pPr>
              <a:defRPr sz="1181">
                <a:solidFill>
                  <a:schemeClr val="tx1"/>
                </a:solidFill>
              </a:defRPr>
            </a:lvl1pPr>
            <a:lvl2pPr>
              <a:defRPr sz="1013">
                <a:solidFill>
                  <a:schemeClr val="tx1"/>
                </a:solidFill>
              </a:defRPr>
            </a:lvl2pPr>
            <a:lvl3pPr>
              <a:defRPr sz="1200">
                <a:solidFill>
                  <a:schemeClr val="accent6"/>
                </a:solidFill>
              </a:defRPr>
            </a:lvl3pPr>
            <a:lvl4pPr>
              <a:defRPr sz="1200">
                <a:solidFill>
                  <a:schemeClr val="accent2"/>
                </a:solidFill>
              </a:defRPr>
            </a:lvl4pPr>
          </a:lstStyle>
          <a:p>
            <a:pPr lvl="0"/>
            <a:r>
              <a:rPr lang="sv-SE"/>
              <a:t>Klicka här för att ändra format på bakgrundstexten</a:t>
            </a:r>
          </a:p>
          <a:p>
            <a:pPr lvl="1"/>
            <a:r>
              <a:rPr lang="sv-SE"/>
              <a:t>Nivå två</a:t>
            </a:r>
          </a:p>
        </p:txBody>
      </p:sp>
      <p:sp>
        <p:nvSpPr>
          <p:cNvPr id="7" name="Text Placeholder 6"/>
          <p:cNvSpPr>
            <a:spLocks noGrp="1"/>
          </p:cNvSpPr>
          <p:nvPr>
            <p:ph type="body" sz="quarter" idx="16"/>
          </p:nvPr>
        </p:nvSpPr>
        <p:spPr>
          <a:xfrm>
            <a:off x="3575360" y="8159390"/>
            <a:ext cx="3012964" cy="2431372"/>
          </a:xfrm>
          <a:noFill/>
          <a:ln>
            <a:noFill/>
          </a:ln>
        </p:spPr>
        <p:txBody>
          <a:bodyPr/>
          <a:lstStyle>
            <a:lvl1pPr>
              <a:defRPr sz="1181">
                <a:solidFill>
                  <a:schemeClr val="tx1"/>
                </a:solidFill>
              </a:defRPr>
            </a:lvl1pPr>
            <a:lvl2pPr>
              <a:defRPr sz="1013">
                <a:solidFill>
                  <a:schemeClr val="tx1"/>
                </a:solidFill>
              </a:defRPr>
            </a:lvl2pPr>
            <a:lvl3pPr>
              <a:defRPr sz="1200">
                <a:solidFill>
                  <a:schemeClr val="accent6"/>
                </a:solidFill>
              </a:defRPr>
            </a:lvl3pPr>
            <a:lvl4pPr>
              <a:defRPr sz="1200">
                <a:solidFill>
                  <a:schemeClr val="accent2"/>
                </a:solidFill>
              </a:defRPr>
            </a:lvl4pPr>
          </a:lstStyle>
          <a:p>
            <a:pPr lvl="0"/>
            <a:r>
              <a:rPr lang="sv-SE"/>
              <a:t>Klicka här för att ändra format på bakgrundstexten</a:t>
            </a:r>
          </a:p>
          <a:p>
            <a:pPr lvl="1"/>
            <a:r>
              <a:rPr lang="sv-SE"/>
              <a:t>Nivå två</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Three </a:t>
            </a:r>
            <a:r>
              <a:rPr lang="sv-SE" sz="675" baseline="0" err="1">
                <a:solidFill>
                  <a:srgbClr val="000000"/>
                </a:solidFill>
                <a:latin typeface="Arial" pitchFamily="34" charset="0"/>
                <a:cs typeface="Arial" pitchFamily="34" charset="0"/>
              </a:rPr>
              <a:t>left</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91710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10769600"/>
            <a:ext cx="6858000" cy="372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Rectangle 1"/>
          <p:cNvSpPr/>
          <p:nvPr userDrawn="1"/>
        </p:nvSpPr>
        <p:spPr>
          <a:xfrm>
            <a:off x="0" y="1"/>
            <a:ext cx="6858000" cy="10955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30" y="5405440"/>
            <a:ext cx="4047131" cy="1920000"/>
          </a:xfrm>
        </p:spPr>
        <p:txBody>
          <a:bodyPr anchor="t" anchorCtr="0"/>
          <a:lstStyle>
            <a:lvl1pPr marL="0" indent="0" algn="l">
              <a:buNone/>
              <a:defRPr sz="1125">
                <a:solidFill>
                  <a:schemeClr val="bg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30" y="3283236"/>
            <a:ext cx="4845445" cy="195158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18253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6858000" cy="2488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and </a:t>
            </a:r>
            <a:r>
              <a:rPr lang="sv-SE" sz="675" err="1">
                <a:solidFill>
                  <a:srgbClr val="000000"/>
                </a:solidFill>
                <a:latin typeface="Arial" pitchFamily="34" charset="0"/>
                <a:cs typeface="Arial" pitchFamily="34" charset="0"/>
              </a:rPr>
              <a:t>content</a:t>
            </a:r>
            <a:br>
              <a:rPr lang="sv-SE" sz="675">
                <a:solidFill>
                  <a:srgbClr val="000000"/>
                </a:solidFill>
                <a:latin typeface="Arial" pitchFamily="34" charset="0"/>
                <a:cs typeface="Arial" pitchFamily="34" charset="0"/>
              </a:rPr>
            </a:br>
            <a:r>
              <a:rPr lang="sv-SE" sz="675" err="1">
                <a:solidFill>
                  <a:srgbClr val="000000"/>
                </a:solidFill>
                <a:latin typeface="Arial" pitchFamily="34" charset="0"/>
                <a:cs typeface="Arial" pitchFamily="34" charset="0"/>
              </a:rPr>
              <a:t>Blue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top</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
        <p:nvSpPr>
          <p:cNvPr id="11" name="Content Placeholder 6"/>
          <p:cNvSpPr>
            <a:spLocks noGrp="1"/>
          </p:cNvSpPr>
          <p:nvPr>
            <p:ph sz="quarter" idx="14"/>
          </p:nvPr>
        </p:nvSpPr>
        <p:spPr>
          <a:xfrm>
            <a:off x="216608" y="3152421"/>
            <a:ext cx="5732775" cy="7424000"/>
          </a:xfrm>
        </p:spPr>
        <p:txBody>
          <a:body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11932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10803468"/>
            <a:ext cx="6858000" cy="321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Rectangle 9"/>
          <p:cNvSpPr/>
          <p:nvPr userDrawn="1"/>
        </p:nvSpPr>
        <p:spPr>
          <a:xfrm>
            <a:off x="0" y="-1"/>
            <a:ext cx="6858000" cy="10953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and </a:t>
            </a:r>
            <a:r>
              <a:rPr lang="sv-SE" sz="675" err="1">
                <a:solidFill>
                  <a:srgbClr val="000000"/>
                </a:solidFill>
                <a:latin typeface="Arial" pitchFamily="34" charset="0"/>
                <a:cs typeface="Arial" pitchFamily="34" charset="0"/>
              </a:rPr>
              <a:t>content</a:t>
            </a:r>
            <a:br>
              <a:rPr lang="sv-SE" sz="675">
                <a:solidFill>
                  <a:srgbClr val="000000"/>
                </a:solidFill>
                <a:latin typeface="Arial" pitchFamily="34" charset="0"/>
                <a:cs typeface="Arial" pitchFamily="34" charset="0"/>
              </a:rPr>
            </a:br>
            <a:r>
              <a:rPr lang="sv-SE" sz="675"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background</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
        <p:nvSpPr>
          <p:cNvPr id="11" name="Content Placeholder 6"/>
          <p:cNvSpPr>
            <a:spLocks noGrp="1"/>
          </p:cNvSpPr>
          <p:nvPr>
            <p:ph sz="quarter" idx="14"/>
          </p:nvPr>
        </p:nvSpPr>
        <p:spPr>
          <a:xfrm>
            <a:off x="216608" y="3152421"/>
            <a:ext cx="5732775" cy="7424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09536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Placeholder 7" descr="A close up of a building&#10;&#10;Description automatically generated">
            <a:extLst>
              <a:ext uri="{FF2B5EF4-FFF2-40B4-BE49-F238E27FC236}">
                <a16:creationId xmlns:a16="http://schemas.microsoft.com/office/drawing/2014/main" id="{BC6C52C8-759A-426C-B9A4-2F0B40AD4F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6858000"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300082"/>
          </a:xfrm>
          <a:prstGeom prst="rect">
            <a:avLst/>
          </a:prstGeom>
          <a:noFill/>
        </p:spPr>
        <p:txBody>
          <a:bodyPr wrap="square" rtlCol="0">
            <a:spAutoFit/>
          </a:bodyPr>
          <a:lstStyle/>
          <a:p>
            <a:pPr marL="0" marR="0" lvl="0" indent="0" algn="r" defTabSz="514350" rtl="0" eaLnBrk="1" fontAlgn="base" latinLnBrk="0" hangingPunct="1">
              <a:lnSpc>
                <a:spcPct val="100000"/>
              </a:lnSpc>
              <a:spcBef>
                <a:spcPct val="0"/>
              </a:spcBef>
              <a:spcAft>
                <a:spcPct val="0"/>
              </a:spcAft>
              <a:buClrTx/>
              <a:buSzTx/>
              <a:buFontTx/>
              <a:buNone/>
              <a:tabLst/>
              <a:defRPr/>
            </a:pP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FF0000"/>
              </a:solidFill>
              <a:cs typeface="Arial" pitchFamily="34" charset="0"/>
            </a:endParaRPr>
          </a:p>
          <a:p>
            <a:pPr algn="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29" y="3707456"/>
            <a:ext cx="2881684" cy="1920000"/>
          </a:xfrm>
          <a:solidFill>
            <a:srgbClr val="A3A3A1">
              <a:alpha val="50196"/>
            </a:srgbClr>
          </a:solidFill>
        </p:spPr>
        <p:txBody>
          <a:bodyPr anchor="t" anchorCtr="0"/>
          <a:lstStyle>
            <a:lvl1pPr marL="0" indent="0" algn="l">
              <a:buNone/>
              <a:defRPr sz="1125">
                <a:solidFill>
                  <a:schemeClr val="tx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29" y="1585252"/>
            <a:ext cx="3037500" cy="1951584"/>
          </a:xfrm>
          <a:solidFill>
            <a:srgbClr val="A3A3A1">
              <a:alpha val="50196"/>
            </a:srgbClr>
          </a:solidFill>
        </p:spPr>
        <p:txBody>
          <a:bodyPr/>
          <a:lstStyle>
            <a:lvl1pPr>
              <a:defRPr>
                <a:solidFill>
                  <a:schemeClr val="tx1"/>
                </a:solidFill>
              </a:defRPr>
            </a:lvl1pPr>
          </a:lstStyle>
          <a:p>
            <a:r>
              <a:rPr lang="sv-SE"/>
              <a:t>Klicka här för att ändra mall för rubrikformat</a:t>
            </a:r>
          </a:p>
        </p:txBody>
      </p:sp>
      <p:sp>
        <p:nvSpPr>
          <p:cNvPr id="12" name="textruta 11">
            <a:extLst>
              <a:ext uri="{FF2B5EF4-FFF2-40B4-BE49-F238E27FC236}">
                <a16:creationId xmlns:a16="http://schemas.microsoft.com/office/drawing/2014/main" id="{A7B875F9-5E4C-4F57-9F6D-253A0618EE4E}"/>
              </a:ext>
            </a:extLst>
          </p:cNvPr>
          <p:cNvSpPr txBox="1"/>
          <p:nvPr userDrawn="1"/>
        </p:nvSpPr>
        <p:spPr>
          <a:xfrm>
            <a:off x="4645223" y="10312399"/>
            <a:ext cx="1966310" cy="170303"/>
          </a:xfrm>
          <a:prstGeom prst="rect">
            <a:avLst/>
          </a:prstGeom>
          <a:solidFill>
            <a:srgbClr val="A3A3A1">
              <a:alpha val="60000"/>
            </a:srgbClr>
          </a:solidFill>
        </p:spPr>
        <p:txBody>
          <a:bodyPr wrap="square" rtlCol="0">
            <a:spAutoFit/>
          </a:bodyPr>
          <a:lstStyle/>
          <a:p>
            <a:pPr algn="r">
              <a:lnSpc>
                <a:spcPct val="90000"/>
              </a:lnSpc>
              <a:spcBef>
                <a:spcPts val="338"/>
              </a:spcBef>
            </a:pPr>
            <a:r>
              <a:rPr lang="sv-SE" sz="563">
                <a:solidFill>
                  <a:schemeClr val="bg1"/>
                </a:solidFill>
                <a:latin typeface="Arial" pitchFamily="34" charset="0"/>
                <a:cs typeface="Arial" pitchFamily="34" charset="0"/>
              </a:rPr>
              <a:t>Vallensbæk Company House, Copenhagen Denmark</a:t>
            </a:r>
          </a:p>
        </p:txBody>
      </p:sp>
    </p:spTree>
    <p:extLst>
      <p:ext uri="{BB962C8B-B14F-4D97-AF65-F5344CB8AC3E}">
        <p14:creationId xmlns:p14="http://schemas.microsoft.com/office/powerpoint/2010/main" val="7889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6858000" cy="2488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top</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5430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6858000" cy="2488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latin typeface="Arial" pitchFamily="34" charset="0"/>
              <a:cs typeface="Arial" pitchFamily="34" charset="0"/>
            </a:endParaRPr>
          </a:p>
        </p:txBody>
      </p:sp>
      <p:sp>
        <p:nvSpPr>
          <p:cNvPr id="10" name="Text Placeholder 9"/>
          <p:cNvSpPr>
            <a:spLocks noGrp="1"/>
          </p:cNvSpPr>
          <p:nvPr>
            <p:ph type="body" sz="quarter" idx="14"/>
          </p:nvPr>
        </p:nvSpPr>
        <p:spPr>
          <a:xfrm>
            <a:off x="216675" y="3152425"/>
            <a:ext cx="3066707" cy="7425266"/>
          </a:xfrm>
        </p:spPr>
        <p:txBody>
          <a:bodyPr/>
          <a:lstStyle/>
          <a:p>
            <a:pPr lvl="0"/>
            <a:r>
              <a:rPr lang="sv-SE"/>
              <a:t>Klicka här för att ändra format på bakgrundstexten</a:t>
            </a:r>
          </a:p>
          <a:p>
            <a:pPr lvl="1"/>
            <a:r>
              <a:rPr lang="sv-SE"/>
              <a:t>Nivå två</a:t>
            </a:r>
          </a:p>
          <a:p>
            <a:pPr lvl="2"/>
            <a:r>
              <a:rPr lang="sv-SE"/>
              <a:t>Nivå tre</a:t>
            </a: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196208"/>
          </a:xfrm>
          <a:prstGeom prst="rect">
            <a:avLst/>
          </a:prstGeom>
          <a:noFill/>
        </p:spPr>
        <p:txBody>
          <a:bodyPr wrap="square" rtlCol="0">
            <a:spAutoFit/>
          </a:bodyPr>
          <a:lstStyle/>
          <a:p>
            <a:pPr algn="r"/>
            <a:r>
              <a:rPr lang="en-US" sz="675">
                <a:solidFill>
                  <a:srgbClr val="000000"/>
                </a:solidFill>
                <a:latin typeface="Arial" pitchFamily="34" charset="0"/>
                <a:cs typeface="Arial" pitchFamily="34" charset="0"/>
              </a:rPr>
              <a:t>Title 2 column Blue top</a:t>
            </a:r>
            <a:endParaRPr lang="sv-SE" sz="675">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3505222" y="3152425"/>
            <a:ext cx="3083102" cy="7425266"/>
          </a:xfrm>
        </p:spPr>
        <p:txBody>
          <a:bodyPr/>
          <a:lstStyle/>
          <a:p>
            <a:pPr lvl="0"/>
            <a:r>
              <a:rPr lang="sv-SE"/>
              <a:t>Klicka här för att ändra format på bakgrundstexten</a:t>
            </a:r>
          </a:p>
          <a:p>
            <a:pPr lvl="1"/>
            <a:r>
              <a:rPr lang="sv-SE"/>
              <a:t>Nivå två</a:t>
            </a:r>
          </a:p>
          <a:p>
            <a:pPr lvl="2"/>
            <a:r>
              <a:rPr lang="sv-SE"/>
              <a:t>Nivå tre</a:t>
            </a:r>
          </a:p>
        </p:txBody>
      </p:sp>
      <p:sp>
        <p:nvSpPr>
          <p:cNvPr id="2" name="Title 1">
            <a:extLst>
              <a:ext uri="{FF2B5EF4-FFF2-40B4-BE49-F238E27FC236}">
                <a16:creationId xmlns:a16="http://schemas.microsoft.com/office/drawing/2014/main" id="{5C7321F2-FA20-436A-ACCA-1A05ABEDFC4A}"/>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33081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6858000" cy="10953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5063729" y="0"/>
            <a:ext cx="1794271"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6" name="TextBox 45"/>
          <p:cNvSpPr txBox="1"/>
          <p:nvPr userDrawn="1"/>
        </p:nvSpPr>
        <p:spPr>
          <a:xfrm>
            <a:off x="-1285874" y="132649"/>
            <a:ext cx="1263015" cy="585930"/>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Small right </a:t>
            </a:r>
            <a:r>
              <a:rPr lang="sv-SE" sz="675" baseline="0" err="1">
                <a:solidFill>
                  <a:srgbClr val="000000"/>
                </a:solidFill>
                <a:latin typeface="Arial" pitchFamily="34" charset="0"/>
                <a:cs typeface="Arial" pitchFamily="34" charset="0"/>
              </a:rPr>
              <a:t>picture</a:t>
            </a:r>
            <a:br>
              <a:rPr lang="sv-SE" sz="675" baseline="0">
                <a:solidFill>
                  <a:srgbClr val="000000"/>
                </a:solidFill>
                <a:latin typeface="Arial" pitchFamily="34" charset="0"/>
                <a:cs typeface="Arial" pitchFamily="34" charset="0"/>
              </a:rPr>
            </a:br>
            <a:r>
              <a:rPr lang="sv-SE" sz="675" baseline="0"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3"/>
            <a:ext cx="4756135" cy="742526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6" name="Title 5">
            <a:extLst>
              <a:ext uri="{FF2B5EF4-FFF2-40B4-BE49-F238E27FC236}">
                <a16:creationId xmlns:a16="http://schemas.microsoft.com/office/drawing/2014/main" id="{E30661E1-43CF-4BFA-9CE8-B9C4EE42413A}"/>
              </a:ext>
            </a:extLst>
          </p:cNvPr>
          <p:cNvSpPr>
            <a:spLocks noGrp="1"/>
          </p:cNvSpPr>
          <p:nvPr>
            <p:ph type="title"/>
          </p:nvPr>
        </p:nvSpPr>
        <p:spPr>
          <a:xfrm>
            <a:off x="216608" y="351349"/>
            <a:ext cx="475672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28061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6858000" cy="10953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4260148" y="0"/>
            <a:ext cx="2597852"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6" name="TextBox 45"/>
          <p:cNvSpPr txBox="1"/>
          <p:nvPr userDrawn="1"/>
        </p:nvSpPr>
        <p:spPr>
          <a:xfrm>
            <a:off x="-1285874" y="132649"/>
            <a:ext cx="1263015" cy="585930"/>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Small right </a:t>
            </a:r>
            <a:r>
              <a:rPr lang="sv-SE" sz="675" baseline="0" err="1">
                <a:solidFill>
                  <a:srgbClr val="000000"/>
                </a:solidFill>
                <a:latin typeface="Arial" pitchFamily="34" charset="0"/>
                <a:cs typeface="Arial" pitchFamily="34" charset="0"/>
              </a:rPr>
              <a:t>picture</a:t>
            </a:r>
            <a:br>
              <a:rPr lang="sv-SE" sz="675" baseline="0">
                <a:solidFill>
                  <a:srgbClr val="000000"/>
                </a:solidFill>
                <a:latin typeface="Arial" pitchFamily="34" charset="0"/>
                <a:cs typeface="Arial" pitchFamily="34" charset="0"/>
              </a:rPr>
            </a:br>
            <a:r>
              <a:rPr lang="sv-SE" sz="675" baseline="0"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3"/>
            <a:ext cx="3961216" cy="742526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6" name="Title 5">
            <a:extLst>
              <a:ext uri="{FF2B5EF4-FFF2-40B4-BE49-F238E27FC236}">
                <a16:creationId xmlns:a16="http://schemas.microsoft.com/office/drawing/2014/main" id="{B516C0F3-EE9E-40C8-8301-FDC70DEA2617}"/>
              </a:ext>
            </a:extLst>
          </p:cNvPr>
          <p:cNvSpPr>
            <a:spLocks noGrp="1"/>
          </p:cNvSpPr>
          <p:nvPr>
            <p:ph type="title"/>
          </p:nvPr>
        </p:nvSpPr>
        <p:spPr>
          <a:xfrm>
            <a:off x="216608" y="351349"/>
            <a:ext cx="3960900"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79967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1" y="1"/>
            <a:ext cx="6857999" cy="10953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3429001" y="2"/>
            <a:ext cx="3428999"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8" name="TextBox 47"/>
          <p:cNvSpPr txBox="1"/>
          <p:nvPr userDrawn="1"/>
        </p:nvSpPr>
        <p:spPr>
          <a:xfrm>
            <a:off x="-1285874" y="132649"/>
            <a:ext cx="1263015" cy="585930"/>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Large</a:t>
            </a:r>
            <a:r>
              <a:rPr lang="sv-SE" sz="675" baseline="0">
                <a:solidFill>
                  <a:srgbClr val="000000"/>
                </a:solidFill>
                <a:latin typeface="Arial" pitchFamily="34" charset="0"/>
                <a:cs typeface="Arial" pitchFamily="34" charset="0"/>
              </a:rPr>
              <a:t> right </a:t>
            </a:r>
            <a:r>
              <a:rPr lang="sv-SE" sz="675" baseline="0" err="1">
                <a:solidFill>
                  <a:srgbClr val="000000"/>
                </a:solidFill>
                <a:latin typeface="Arial" pitchFamily="34" charset="0"/>
                <a:cs typeface="Arial" pitchFamily="34" charset="0"/>
              </a:rPr>
              <a:t>picture</a:t>
            </a:r>
            <a:endParaRPr lang="sv-SE" sz="675" baseline="0">
              <a:solidFill>
                <a:srgbClr val="000000"/>
              </a:solidFill>
              <a:latin typeface="Arial" pitchFamily="34" charset="0"/>
              <a:cs typeface="Arial" pitchFamily="34" charset="0"/>
            </a:endParaRPr>
          </a:p>
          <a:p>
            <a:pPr algn="r"/>
            <a:r>
              <a:rPr lang="sv-SE" sz="675" baseline="0"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6"/>
            <a:ext cx="2949792" cy="742526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11" name="Title 10"/>
          <p:cNvSpPr>
            <a:spLocks noGrp="1"/>
          </p:cNvSpPr>
          <p:nvPr>
            <p:ph type="title" hasCustomPrompt="1"/>
          </p:nvPr>
        </p:nvSpPr>
        <p:spPr>
          <a:xfrm>
            <a:off x="216675" y="351349"/>
            <a:ext cx="2949792" cy="1951584"/>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9195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small pictures, Blue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2480733"/>
            <a:ext cx="2233575" cy="8472311"/>
          </a:xfrm>
          <a:ln>
            <a:noFill/>
          </a:ln>
        </p:spPr>
        <p:txBody>
          <a:bodyPr tIns="756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Three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2311973" y="2480733"/>
            <a:ext cx="2233575" cy="8472311"/>
          </a:xfrm>
          <a:ln>
            <a:noFill/>
          </a:ln>
        </p:spPr>
        <p:txBody>
          <a:bodyPr tIns="756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4623946" y="2480735"/>
            <a:ext cx="2233575" cy="8472311"/>
          </a:xfrm>
        </p:spPr>
        <p:txBody>
          <a:bodyPr tIns="756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6" name="Text Placeholder 5"/>
          <p:cNvSpPr>
            <a:spLocks noGrp="1"/>
          </p:cNvSpPr>
          <p:nvPr>
            <p:ph type="body" sz="quarter" idx="21"/>
          </p:nvPr>
        </p:nvSpPr>
        <p:spPr>
          <a:xfrm>
            <a:off x="1" y="9673045"/>
            <a:ext cx="2233575" cy="1280000"/>
          </a:xfrm>
          <a:solidFill>
            <a:schemeClr val="accent1"/>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4" name="Text Placeholder 5"/>
          <p:cNvSpPr>
            <a:spLocks noGrp="1"/>
          </p:cNvSpPr>
          <p:nvPr>
            <p:ph type="body" sz="quarter" idx="22"/>
          </p:nvPr>
        </p:nvSpPr>
        <p:spPr>
          <a:xfrm>
            <a:off x="2311973" y="9673045"/>
            <a:ext cx="2233575" cy="1280000"/>
          </a:xfrm>
          <a:solidFill>
            <a:schemeClr val="accent1"/>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3"/>
          </p:nvPr>
        </p:nvSpPr>
        <p:spPr>
          <a:xfrm>
            <a:off x="4623946" y="9673045"/>
            <a:ext cx="2233575" cy="1280000"/>
          </a:xfrm>
          <a:solidFill>
            <a:schemeClr val="accent1"/>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2" name="Group 1"/>
          <p:cNvGrpSpPr/>
          <p:nvPr userDrawn="1"/>
        </p:nvGrpSpPr>
        <p:grpSpPr>
          <a:xfrm>
            <a:off x="-237787" y="6586903"/>
            <a:ext cx="112427" cy="259968"/>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298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11" userDrawn="1">
          <p15:clr>
            <a:srgbClr val="FBAE40"/>
          </p15:clr>
        </p15:guide>
        <p15:guide id="2" orient="horz" pos="41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ur pictures with titel Blu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Four</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3467921"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5201881" y="2480733"/>
            <a:ext cx="1650375" cy="8472311"/>
          </a:xfrm>
        </p:spPr>
        <p:txBody>
          <a:bodyPr tIns="684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29" name="Picture Placeholder 7"/>
          <p:cNvSpPr>
            <a:spLocks noGrp="1"/>
          </p:cNvSpPr>
          <p:nvPr>
            <p:ph type="pic" sz="quarter" idx="21"/>
          </p:nvPr>
        </p:nvSpPr>
        <p:spPr>
          <a:xfrm>
            <a:off x="1733960"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23" name="Text Placeholder 5"/>
          <p:cNvSpPr>
            <a:spLocks noGrp="1"/>
          </p:cNvSpPr>
          <p:nvPr>
            <p:ph type="body" sz="quarter" idx="22"/>
          </p:nvPr>
        </p:nvSpPr>
        <p:spPr>
          <a:xfrm>
            <a:off x="0" y="9673045"/>
            <a:ext cx="1650375" cy="1280000"/>
          </a:xfrm>
          <a:solidFill>
            <a:schemeClr val="accent1"/>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4" name="Text Placeholder 5"/>
          <p:cNvSpPr>
            <a:spLocks noGrp="1"/>
          </p:cNvSpPr>
          <p:nvPr>
            <p:ph type="body" sz="quarter" idx="23"/>
          </p:nvPr>
        </p:nvSpPr>
        <p:spPr>
          <a:xfrm>
            <a:off x="1733960" y="9673045"/>
            <a:ext cx="1650375" cy="1280000"/>
          </a:xfrm>
          <a:solidFill>
            <a:schemeClr val="accent1"/>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4"/>
          </p:nvPr>
        </p:nvSpPr>
        <p:spPr>
          <a:xfrm>
            <a:off x="3467921" y="9673045"/>
            <a:ext cx="1650375" cy="1280000"/>
          </a:xfrm>
          <a:solidFill>
            <a:schemeClr val="accent1"/>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6" name="Text Placeholder 5"/>
          <p:cNvSpPr>
            <a:spLocks noGrp="1"/>
          </p:cNvSpPr>
          <p:nvPr>
            <p:ph type="body" sz="quarter" idx="25"/>
          </p:nvPr>
        </p:nvSpPr>
        <p:spPr>
          <a:xfrm>
            <a:off x="5201881" y="9673045"/>
            <a:ext cx="1650375" cy="1280000"/>
          </a:xfrm>
          <a:solidFill>
            <a:schemeClr val="accent1"/>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27" name="Group 26"/>
          <p:cNvGrpSpPr/>
          <p:nvPr userDrawn="1"/>
        </p:nvGrpSpPr>
        <p:grpSpPr>
          <a:xfrm>
            <a:off x="-237787" y="6586903"/>
            <a:ext cx="112427" cy="259968"/>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2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6" userDrawn="1">
          <p15:clr>
            <a:srgbClr val="FBAE40"/>
          </p15:clr>
        </p15:guide>
        <p15:guide id="2" orient="horz" pos="430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ve pictures with titel Blu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2480734"/>
            <a:ext cx="130698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Five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2776275"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5551691" y="2480734"/>
            <a:ext cx="1306125" cy="8472309"/>
          </a:xfrm>
        </p:spPr>
        <p:txBody>
          <a:bodyPr tIns="864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29" name="Picture Placeholder 7"/>
          <p:cNvSpPr>
            <a:spLocks noGrp="1"/>
          </p:cNvSpPr>
          <p:nvPr>
            <p:ph type="pic" sz="quarter" idx="21"/>
          </p:nvPr>
        </p:nvSpPr>
        <p:spPr>
          <a:xfrm>
            <a:off x="1388567"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1" name="Picture Placeholder 7"/>
          <p:cNvSpPr>
            <a:spLocks noGrp="1"/>
          </p:cNvSpPr>
          <p:nvPr>
            <p:ph type="pic" sz="quarter" idx="22"/>
          </p:nvPr>
        </p:nvSpPr>
        <p:spPr>
          <a:xfrm>
            <a:off x="4163983"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24" name="Text Placeholder 5"/>
          <p:cNvSpPr>
            <a:spLocks noGrp="1"/>
          </p:cNvSpPr>
          <p:nvPr>
            <p:ph type="body" sz="quarter" idx="23"/>
          </p:nvPr>
        </p:nvSpPr>
        <p:spPr>
          <a:xfrm>
            <a:off x="0" y="9673045"/>
            <a:ext cx="1306125" cy="1280000"/>
          </a:xfrm>
          <a:solidFill>
            <a:schemeClr val="accent1"/>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4"/>
          </p:nvPr>
        </p:nvSpPr>
        <p:spPr>
          <a:xfrm>
            <a:off x="1387923" y="9673045"/>
            <a:ext cx="1306125" cy="1280000"/>
          </a:xfrm>
          <a:solidFill>
            <a:schemeClr val="accent1"/>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6" name="Text Placeholder 5"/>
          <p:cNvSpPr>
            <a:spLocks noGrp="1"/>
          </p:cNvSpPr>
          <p:nvPr>
            <p:ph type="body" sz="quarter" idx="25"/>
          </p:nvPr>
        </p:nvSpPr>
        <p:spPr>
          <a:xfrm>
            <a:off x="4163768" y="9673045"/>
            <a:ext cx="1306125" cy="1280000"/>
          </a:xfrm>
          <a:solidFill>
            <a:schemeClr val="accent1"/>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7" name="Text Placeholder 5"/>
          <p:cNvSpPr>
            <a:spLocks noGrp="1"/>
          </p:cNvSpPr>
          <p:nvPr>
            <p:ph type="body" sz="quarter" idx="26"/>
          </p:nvPr>
        </p:nvSpPr>
        <p:spPr>
          <a:xfrm>
            <a:off x="2775845" y="9673045"/>
            <a:ext cx="1306125" cy="1280000"/>
          </a:xfrm>
          <a:solidFill>
            <a:schemeClr val="accent1"/>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32" name="Text Placeholder 5"/>
          <p:cNvSpPr>
            <a:spLocks noGrp="1"/>
          </p:cNvSpPr>
          <p:nvPr>
            <p:ph type="body" sz="quarter" idx="27"/>
          </p:nvPr>
        </p:nvSpPr>
        <p:spPr>
          <a:xfrm>
            <a:off x="5551691" y="9673045"/>
            <a:ext cx="1306125" cy="1280000"/>
          </a:xfrm>
          <a:solidFill>
            <a:schemeClr val="accent1"/>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47" name="Group 46"/>
          <p:cNvGrpSpPr/>
          <p:nvPr userDrawn="1"/>
        </p:nvGrpSpPr>
        <p:grpSpPr>
          <a:xfrm>
            <a:off x="-237787" y="6586903"/>
            <a:ext cx="112427" cy="259968"/>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178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11" userDrawn="1">
          <p15:clr>
            <a:srgbClr val="FBAE40"/>
          </p15:clr>
        </p15:guide>
        <p15:guide id="2" orient="horz" pos="4151"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6858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sv-SE"/>
          </a:p>
        </p:txBody>
      </p:sp>
      <p:sp>
        <p:nvSpPr>
          <p:cNvPr id="3" name="Text Placeholder 2"/>
          <p:cNvSpPr>
            <a:spLocks noGrp="1"/>
          </p:cNvSpPr>
          <p:nvPr>
            <p:ph type="body" idx="1"/>
          </p:nvPr>
        </p:nvSpPr>
        <p:spPr>
          <a:xfrm>
            <a:off x="216675" y="4453361"/>
            <a:ext cx="5829300" cy="2666999"/>
          </a:xfrm>
        </p:spPr>
        <p:txBody>
          <a:bodyPr anchor="t" anchorCtr="0"/>
          <a:lstStyle>
            <a:lvl1pPr marL="0" indent="0" algn="l">
              <a:buNone/>
              <a:defRPr sz="1125" i="0" cap="none" baseline="0">
                <a:solidFill>
                  <a:srgbClr val="FFFFFF"/>
                </a:solidFill>
                <a:latin typeface="Arial" panose="020B0604020202020204"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4"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1" indent="0">
              <a:buNone/>
              <a:defRPr sz="1050">
                <a:solidFill>
                  <a:schemeClr val="tx1">
                    <a:tint val="75000"/>
                  </a:schemeClr>
                </a:solidFill>
              </a:defRPr>
            </a:lvl9pPr>
          </a:lstStyle>
          <a:p>
            <a:pPr lvl="0"/>
            <a:r>
              <a:rPr lang="sv-SE"/>
              <a:t>Klicka här för att ändra format på bakgrundstexten</a:t>
            </a:r>
          </a:p>
        </p:txBody>
      </p:sp>
      <p:sp>
        <p:nvSpPr>
          <p:cNvPr id="9" name="TextBox 8"/>
          <p:cNvSpPr txBox="1"/>
          <p:nvPr userDrawn="1"/>
        </p:nvSpPr>
        <p:spPr>
          <a:xfrm>
            <a:off x="-1285874" y="254569"/>
            <a:ext cx="1263015" cy="291490"/>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Divider</a:t>
            </a:r>
            <a:r>
              <a:rPr lang="sv-SE" sz="675" baseline="0">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NCC </a:t>
            </a:r>
            <a:r>
              <a:rPr lang="sv-SE" sz="619" err="1">
                <a:solidFill>
                  <a:srgbClr val="000000"/>
                </a:solidFill>
                <a:latin typeface="Arial" pitchFamily="34" charset="0"/>
                <a:cs typeface="Arial" pitchFamily="34" charset="0"/>
              </a:rPr>
              <a:t>Blue</a:t>
            </a:r>
            <a:endParaRPr lang="sv-SE" sz="619">
              <a:solidFill>
                <a:srgbClr val="000000"/>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en-US"/>
              <a:t>zDatum</a:t>
            </a:r>
            <a:endParaRPr lang="sv-SE"/>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r>
              <a:rPr lang="sv-SE"/>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4054" y="11175299"/>
            <a:ext cx="582863" cy="702939"/>
          </a:xfrm>
          <a:prstGeom prst="rect">
            <a:avLst/>
          </a:prstGeom>
        </p:spPr>
      </p:pic>
      <p:sp>
        <p:nvSpPr>
          <p:cNvPr id="5" name="Title 4">
            <a:extLst>
              <a:ext uri="{FF2B5EF4-FFF2-40B4-BE49-F238E27FC236}">
                <a16:creationId xmlns:a16="http://schemas.microsoft.com/office/drawing/2014/main" id="{F28FD87A-6228-451A-9D23-F7BFBF4A59F3}"/>
              </a:ext>
            </a:extLst>
          </p:cNvPr>
          <p:cNvSpPr>
            <a:spLocks noGrp="1"/>
          </p:cNvSpPr>
          <p:nvPr>
            <p:ph type="title"/>
          </p:nvPr>
        </p:nvSpPr>
        <p:spPr>
          <a:xfrm>
            <a:off x="216608" y="2118400"/>
            <a:ext cx="582997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383062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10769600"/>
            <a:ext cx="6858000" cy="372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Rectangle 1"/>
          <p:cNvSpPr/>
          <p:nvPr userDrawn="1"/>
        </p:nvSpPr>
        <p:spPr>
          <a:xfrm>
            <a:off x="0" y="1"/>
            <a:ext cx="6858000" cy="109558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30" y="5405440"/>
            <a:ext cx="4047131" cy="1920000"/>
          </a:xfrm>
        </p:spPr>
        <p:txBody>
          <a:bodyPr anchor="t" anchorCtr="0"/>
          <a:lstStyle>
            <a:lvl1pPr marL="0" indent="0" algn="l">
              <a:buNone/>
              <a:defRPr sz="1125">
                <a:solidFill>
                  <a:schemeClr val="bg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30" y="3283236"/>
            <a:ext cx="4845445" cy="195158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417001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latshållare för bild 10">
            <a:extLst>
              <a:ext uri="{FF2B5EF4-FFF2-40B4-BE49-F238E27FC236}">
                <a16:creationId xmlns:a16="http://schemas.microsoft.com/office/drawing/2014/main" id="{7F7BA185-180F-49F9-8E20-2770756DD4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6858000"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185820"/>
          </a:xfrm>
          <a:prstGeom prst="rect">
            <a:avLst/>
          </a:prstGeom>
          <a:noFill/>
        </p:spPr>
        <p:txBody>
          <a:bodyPr wrap="square" rtlCol="0">
            <a:spAutoFit/>
          </a:bodyPr>
          <a:lstStyle/>
          <a:p>
            <a:pPr algn="r">
              <a:lnSpc>
                <a:spcPct val="90000"/>
              </a:lnSpc>
              <a:spcBef>
                <a:spcPts val="338"/>
              </a:spcBef>
            </a:pP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FF0000"/>
              </a:solidFill>
              <a:cs typeface="Arial" pitchFamily="34" charset="0"/>
            </a:endParaRPr>
          </a:p>
        </p:txBody>
      </p:sp>
      <p:sp>
        <p:nvSpPr>
          <p:cNvPr id="10" name="Subtitle 2"/>
          <p:cNvSpPr>
            <a:spLocks noGrp="1"/>
          </p:cNvSpPr>
          <p:nvPr>
            <p:ph type="subTitle" idx="1"/>
          </p:nvPr>
        </p:nvSpPr>
        <p:spPr bwMode="gray">
          <a:xfrm>
            <a:off x="212329" y="3707456"/>
            <a:ext cx="2881684" cy="1920000"/>
          </a:xfrm>
          <a:solidFill>
            <a:srgbClr val="A3A3A1">
              <a:alpha val="50196"/>
            </a:srgbClr>
          </a:solidFill>
        </p:spPr>
        <p:txBody>
          <a:bodyPr anchor="t" anchorCtr="0"/>
          <a:lstStyle>
            <a:lvl1pPr marL="0" indent="0" algn="l">
              <a:buNone/>
              <a:defRPr sz="1125">
                <a:solidFill>
                  <a:schemeClr val="bg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29" y="1585252"/>
            <a:ext cx="3037500" cy="1951584"/>
          </a:xfrm>
          <a:solidFill>
            <a:srgbClr val="A3A3A1">
              <a:alpha val="50196"/>
            </a:srgbClr>
          </a:solidFill>
        </p:spPr>
        <p:txBody>
          <a:bodyPr/>
          <a:lstStyle>
            <a:lvl1pPr>
              <a:defRPr>
                <a:solidFill>
                  <a:schemeClr val="bg1"/>
                </a:solidFill>
              </a:defRPr>
            </a:lvl1pPr>
          </a:lstStyle>
          <a:p>
            <a:r>
              <a:rPr lang="sv-SE"/>
              <a:t>Klicka här för att ändra mall för rubrikformat</a:t>
            </a:r>
          </a:p>
        </p:txBody>
      </p:sp>
      <p:sp>
        <p:nvSpPr>
          <p:cNvPr id="9" name="textruta 8">
            <a:extLst>
              <a:ext uri="{FF2B5EF4-FFF2-40B4-BE49-F238E27FC236}">
                <a16:creationId xmlns:a16="http://schemas.microsoft.com/office/drawing/2014/main" id="{8CD8E518-DB2C-4BE3-8F6C-87105924AC76}"/>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sv-SE" sz="563">
                <a:solidFill>
                  <a:schemeClr val="bg1"/>
                </a:solidFill>
                <a:cs typeface="Arial" pitchFamily="34" charset="0"/>
              </a:rPr>
              <a:t>Portland Towers, Copenhagen Denmark</a:t>
            </a:r>
            <a:endParaRPr lang="sv-SE" sz="563">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2840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6858000" cy="2488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and </a:t>
            </a:r>
            <a:r>
              <a:rPr lang="sv-SE" sz="675" err="1">
                <a:solidFill>
                  <a:srgbClr val="000000"/>
                </a:solidFill>
                <a:latin typeface="Arial" pitchFamily="34" charset="0"/>
                <a:cs typeface="Arial" pitchFamily="34" charset="0"/>
              </a:rPr>
              <a:t>content</a:t>
            </a:r>
            <a:br>
              <a:rPr lang="sv-SE" sz="675">
                <a:solidFill>
                  <a:srgbClr val="000000"/>
                </a:solidFill>
                <a:latin typeface="Arial" pitchFamily="34" charset="0"/>
                <a:cs typeface="Arial" pitchFamily="34" charset="0"/>
              </a:rPr>
            </a:br>
            <a:r>
              <a:rPr lang="sv-SE" sz="675">
                <a:solidFill>
                  <a:srgbClr val="000000"/>
                </a:solidFill>
                <a:latin typeface="Arial" pitchFamily="34" charset="0"/>
                <a:cs typeface="Arial" pitchFamily="34" charset="0"/>
              </a:rPr>
              <a:t>Green </a:t>
            </a:r>
            <a:r>
              <a:rPr lang="sv-SE" sz="675" err="1">
                <a:solidFill>
                  <a:srgbClr val="000000"/>
                </a:solidFill>
                <a:latin typeface="Arial" pitchFamily="34" charset="0"/>
                <a:cs typeface="Arial" pitchFamily="34" charset="0"/>
              </a:rPr>
              <a:t>top</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
        <p:nvSpPr>
          <p:cNvPr id="11" name="Content Placeholder 6"/>
          <p:cNvSpPr>
            <a:spLocks noGrp="1"/>
          </p:cNvSpPr>
          <p:nvPr>
            <p:ph sz="quarter" idx="14"/>
          </p:nvPr>
        </p:nvSpPr>
        <p:spPr>
          <a:xfrm>
            <a:off x="216608" y="3152421"/>
            <a:ext cx="5732775" cy="7424000"/>
          </a:xfrm>
        </p:spPr>
        <p:txBody>
          <a:body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55419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10803468"/>
            <a:ext cx="6858000" cy="321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Rectangle 9"/>
          <p:cNvSpPr/>
          <p:nvPr userDrawn="1"/>
        </p:nvSpPr>
        <p:spPr>
          <a:xfrm>
            <a:off x="0" y="-1"/>
            <a:ext cx="6858000" cy="10953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and </a:t>
            </a:r>
            <a:r>
              <a:rPr lang="sv-SE" sz="675" err="1">
                <a:solidFill>
                  <a:srgbClr val="000000"/>
                </a:solidFill>
                <a:latin typeface="Arial" pitchFamily="34" charset="0"/>
                <a:cs typeface="Arial" pitchFamily="34" charset="0"/>
              </a:rPr>
              <a:t>content</a:t>
            </a:r>
            <a:br>
              <a:rPr lang="sv-SE" sz="675">
                <a:solidFill>
                  <a:srgbClr val="000000"/>
                </a:solidFill>
                <a:latin typeface="Arial" pitchFamily="34" charset="0"/>
                <a:cs typeface="Arial" pitchFamily="34" charset="0"/>
              </a:rPr>
            </a:br>
            <a:r>
              <a:rPr lang="sv-SE" sz="675">
                <a:solidFill>
                  <a:srgbClr val="000000"/>
                </a:solidFill>
                <a:latin typeface="Arial" pitchFamily="34" charset="0"/>
                <a:cs typeface="Arial" pitchFamily="34" charset="0"/>
              </a:rPr>
              <a:t>Green </a:t>
            </a:r>
            <a:r>
              <a:rPr lang="sv-SE" sz="675" err="1">
                <a:solidFill>
                  <a:srgbClr val="000000"/>
                </a:solidFill>
                <a:latin typeface="Arial" pitchFamily="34" charset="0"/>
                <a:cs typeface="Arial" pitchFamily="34" charset="0"/>
              </a:rPr>
              <a:t>background</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
        <p:nvSpPr>
          <p:cNvPr id="11" name="Content Placeholder 6"/>
          <p:cNvSpPr>
            <a:spLocks noGrp="1"/>
          </p:cNvSpPr>
          <p:nvPr>
            <p:ph sz="quarter" idx="14"/>
          </p:nvPr>
        </p:nvSpPr>
        <p:spPr>
          <a:xfrm>
            <a:off x="216608" y="3152421"/>
            <a:ext cx="5732775" cy="7424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06066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6858000" cy="2488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Green </a:t>
            </a:r>
            <a:r>
              <a:rPr lang="sv-SE" sz="675" err="1">
                <a:solidFill>
                  <a:srgbClr val="000000"/>
                </a:solidFill>
                <a:latin typeface="Arial" pitchFamily="34" charset="0"/>
                <a:cs typeface="Arial" pitchFamily="34" charset="0"/>
              </a:rPr>
              <a:t>top</a:t>
            </a:r>
            <a:endParaRPr lang="sv-SE" sz="675">
              <a:solidFill>
                <a:srgbClr val="000000"/>
              </a:solidFill>
              <a:latin typeface="Arial" pitchFamily="34" charset="0"/>
              <a:cs typeface="Arial" pitchFamily="34" charset="0"/>
            </a:endParaRP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09129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6858000" cy="2488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216675" y="3152425"/>
            <a:ext cx="3066707" cy="7425266"/>
          </a:xfrm>
        </p:spPr>
        <p:txBody>
          <a:bodyPr/>
          <a:lstStyle/>
          <a:p>
            <a:pPr lvl="0"/>
            <a:r>
              <a:rPr lang="sv-SE"/>
              <a:t>Klicka här för att ändra format på bakgrundstexten</a:t>
            </a:r>
          </a:p>
          <a:p>
            <a:pPr lvl="1"/>
            <a:r>
              <a:rPr lang="sv-SE"/>
              <a:t>Nivå två</a:t>
            </a:r>
          </a:p>
          <a:p>
            <a:pPr lvl="2"/>
            <a:r>
              <a:rPr lang="sv-SE"/>
              <a:t>Nivå tre</a:t>
            </a: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196208"/>
          </a:xfrm>
          <a:prstGeom prst="rect">
            <a:avLst/>
          </a:prstGeom>
          <a:noFill/>
        </p:spPr>
        <p:txBody>
          <a:bodyPr wrap="square" rtlCol="0">
            <a:spAutoFit/>
          </a:bodyPr>
          <a:lstStyle/>
          <a:p>
            <a:pPr algn="r"/>
            <a:r>
              <a:rPr lang="en-US" sz="675">
                <a:solidFill>
                  <a:srgbClr val="000000"/>
                </a:solidFill>
                <a:latin typeface="Arial" pitchFamily="34" charset="0"/>
                <a:cs typeface="Arial" pitchFamily="34" charset="0"/>
              </a:rPr>
              <a:t>Title 2 column Green top</a:t>
            </a:r>
            <a:endParaRPr lang="sv-SE" sz="675">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3505222" y="3152425"/>
            <a:ext cx="3083102" cy="7425266"/>
          </a:xfrm>
        </p:spPr>
        <p:txBody>
          <a:bodyPr/>
          <a:lstStyle/>
          <a:p>
            <a:pPr lvl="0"/>
            <a:r>
              <a:rPr lang="sv-SE"/>
              <a:t>Klicka här för att ändra format på bakgrundstexten</a:t>
            </a:r>
          </a:p>
          <a:p>
            <a:pPr lvl="1"/>
            <a:r>
              <a:rPr lang="sv-SE"/>
              <a:t>Nivå två</a:t>
            </a:r>
          </a:p>
          <a:p>
            <a:pPr lvl="2"/>
            <a:r>
              <a:rPr lang="sv-SE"/>
              <a:t>Nivå tre</a:t>
            </a:r>
          </a:p>
        </p:txBody>
      </p:sp>
      <p:sp>
        <p:nvSpPr>
          <p:cNvPr id="2" name="Title 1">
            <a:extLst>
              <a:ext uri="{FF2B5EF4-FFF2-40B4-BE49-F238E27FC236}">
                <a16:creationId xmlns:a16="http://schemas.microsoft.com/office/drawing/2014/main" id="{2053DE59-FCB8-4A8F-AA59-936A55EC27B0}"/>
              </a:ext>
            </a:extLst>
          </p:cNvPr>
          <p:cNvSpPr>
            <a:spLocks noGrp="1"/>
          </p:cNvSpPr>
          <p:nvPr>
            <p:ph type="title"/>
          </p:nvPr>
        </p:nvSpPr>
        <p:spPr>
          <a:xfrm>
            <a:off x="216607" y="351349"/>
            <a:ext cx="6407100"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34226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6858000" cy="10953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5063729" y="0"/>
            <a:ext cx="1794271"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6" name="TextBox 45"/>
          <p:cNvSpPr txBox="1"/>
          <p:nvPr userDrawn="1"/>
        </p:nvSpPr>
        <p:spPr>
          <a:xfrm>
            <a:off x="-1285874" y="132649"/>
            <a:ext cx="1263015" cy="585930"/>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Small right </a:t>
            </a:r>
            <a:r>
              <a:rPr lang="sv-SE" sz="675" baseline="0" err="1">
                <a:solidFill>
                  <a:srgbClr val="000000"/>
                </a:solidFill>
                <a:latin typeface="Arial" pitchFamily="34" charset="0"/>
                <a:cs typeface="Arial" pitchFamily="34" charset="0"/>
              </a:rPr>
              <a:t>picture</a:t>
            </a:r>
            <a:br>
              <a:rPr lang="sv-SE" sz="675" baseline="0">
                <a:solidFill>
                  <a:srgbClr val="000000"/>
                </a:solidFill>
                <a:latin typeface="Arial" pitchFamily="34" charset="0"/>
                <a:cs typeface="Arial" pitchFamily="34" charset="0"/>
              </a:rPr>
            </a:br>
            <a:r>
              <a:rPr lang="sv-SE" sz="675" baseline="0">
                <a:solidFill>
                  <a:srgbClr val="000000"/>
                </a:solidFill>
                <a:latin typeface="Arial" pitchFamily="34" charset="0"/>
                <a:cs typeface="Arial" pitchFamily="34" charset="0"/>
              </a:rPr>
              <a:t>Green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3"/>
            <a:ext cx="4756135" cy="742526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6" name="Title 5">
            <a:extLst>
              <a:ext uri="{FF2B5EF4-FFF2-40B4-BE49-F238E27FC236}">
                <a16:creationId xmlns:a16="http://schemas.microsoft.com/office/drawing/2014/main" id="{0CFC88B4-2CE0-4302-B87C-825B08C776CF}"/>
              </a:ext>
            </a:extLst>
          </p:cNvPr>
          <p:cNvSpPr>
            <a:spLocks noGrp="1"/>
          </p:cNvSpPr>
          <p:nvPr>
            <p:ph type="title"/>
          </p:nvPr>
        </p:nvSpPr>
        <p:spPr>
          <a:xfrm>
            <a:off x="216608" y="351349"/>
            <a:ext cx="475672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13839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6858000" cy="10953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4260148" y="0"/>
            <a:ext cx="2597852"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6" name="TextBox 45"/>
          <p:cNvSpPr txBox="1"/>
          <p:nvPr userDrawn="1"/>
        </p:nvSpPr>
        <p:spPr>
          <a:xfrm>
            <a:off x="-1285874" y="132649"/>
            <a:ext cx="1263015" cy="585930"/>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Medium right </a:t>
            </a:r>
            <a:r>
              <a:rPr lang="sv-SE" sz="675" baseline="0" err="1">
                <a:solidFill>
                  <a:srgbClr val="000000"/>
                </a:solidFill>
                <a:latin typeface="Arial" pitchFamily="34" charset="0"/>
                <a:cs typeface="Arial" pitchFamily="34" charset="0"/>
              </a:rPr>
              <a:t>picture</a:t>
            </a:r>
            <a:br>
              <a:rPr lang="sv-SE" sz="675" baseline="0">
                <a:solidFill>
                  <a:srgbClr val="000000"/>
                </a:solidFill>
                <a:latin typeface="Arial" pitchFamily="34" charset="0"/>
                <a:cs typeface="Arial" pitchFamily="34" charset="0"/>
              </a:rPr>
            </a:br>
            <a:r>
              <a:rPr lang="sv-SE" sz="675" baseline="0">
                <a:solidFill>
                  <a:srgbClr val="000000"/>
                </a:solidFill>
                <a:latin typeface="Arial" pitchFamily="34" charset="0"/>
                <a:cs typeface="Arial" pitchFamily="34" charset="0"/>
              </a:rPr>
              <a:t>Green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3"/>
            <a:ext cx="3961216" cy="742526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6" name="Title 5">
            <a:extLst>
              <a:ext uri="{FF2B5EF4-FFF2-40B4-BE49-F238E27FC236}">
                <a16:creationId xmlns:a16="http://schemas.microsoft.com/office/drawing/2014/main" id="{BA8F627C-21C7-4934-86D6-0E358FA0CFB0}"/>
              </a:ext>
            </a:extLst>
          </p:cNvPr>
          <p:cNvSpPr>
            <a:spLocks noGrp="1"/>
          </p:cNvSpPr>
          <p:nvPr>
            <p:ph type="title"/>
          </p:nvPr>
        </p:nvSpPr>
        <p:spPr>
          <a:xfrm>
            <a:off x="216608" y="351349"/>
            <a:ext cx="3960900"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4336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1" y="1"/>
            <a:ext cx="6857999" cy="10953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3429001" y="2"/>
            <a:ext cx="3428999"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8" name="TextBox 47"/>
          <p:cNvSpPr txBox="1"/>
          <p:nvPr userDrawn="1"/>
        </p:nvSpPr>
        <p:spPr>
          <a:xfrm>
            <a:off x="-1285874" y="132649"/>
            <a:ext cx="1263015" cy="585930"/>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Large</a:t>
            </a:r>
            <a:r>
              <a:rPr lang="sv-SE" sz="675" baseline="0">
                <a:solidFill>
                  <a:srgbClr val="000000"/>
                </a:solidFill>
                <a:latin typeface="Arial" pitchFamily="34" charset="0"/>
                <a:cs typeface="Arial" pitchFamily="34" charset="0"/>
              </a:rPr>
              <a:t> right </a:t>
            </a:r>
            <a:r>
              <a:rPr lang="sv-SE" sz="675" baseline="0" err="1">
                <a:solidFill>
                  <a:srgbClr val="000000"/>
                </a:solidFill>
                <a:latin typeface="Arial" pitchFamily="34" charset="0"/>
                <a:cs typeface="Arial" pitchFamily="34" charset="0"/>
              </a:rPr>
              <a:t>picture</a:t>
            </a:r>
            <a:endParaRPr lang="sv-SE" sz="675" baseline="0">
              <a:solidFill>
                <a:srgbClr val="000000"/>
              </a:solidFill>
              <a:latin typeface="Arial" pitchFamily="34" charset="0"/>
              <a:cs typeface="Arial" pitchFamily="34" charset="0"/>
            </a:endParaRPr>
          </a:p>
          <a:p>
            <a:pPr algn="r"/>
            <a:r>
              <a:rPr lang="sv-SE" sz="675" baseline="0">
                <a:solidFill>
                  <a:srgbClr val="000000"/>
                </a:solidFill>
                <a:latin typeface="Arial" pitchFamily="34" charset="0"/>
                <a:cs typeface="Arial" pitchFamily="34" charset="0"/>
              </a:rPr>
              <a:t>Green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5"/>
            <a:ext cx="2949792" cy="7448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7" name="Title 6">
            <a:extLst>
              <a:ext uri="{FF2B5EF4-FFF2-40B4-BE49-F238E27FC236}">
                <a16:creationId xmlns:a16="http://schemas.microsoft.com/office/drawing/2014/main" id="{479EF26A-4F2C-4BD6-99ED-F5AE01BFD9ED}"/>
              </a:ext>
            </a:extLst>
          </p:cNvPr>
          <p:cNvSpPr>
            <a:spLocks noGrp="1"/>
          </p:cNvSpPr>
          <p:nvPr>
            <p:ph type="title"/>
          </p:nvPr>
        </p:nvSpPr>
        <p:spPr>
          <a:xfrm>
            <a:off x="216608" y="351349"/>
            <a:ext cx="295042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3184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 small pictures, Green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2480733"/>
            <a:ext cx="2233575" cy="8472311"/>
          </a:xfrm>
          <a:ln>
            <a:noFill/>
          </a:ln>
        </p:spPr>
        <p:txBody>
          <a:bodyPr tIns="756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Three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2311973" y="2480733"/>
            <a:ext cx="2233575" cy="8472311"/>
          </a:xfrm>
          <a:ln>
            <a:noFill/>
          </a:ln>
        </p:spPr>
        <p:txBody>
          <a:bodyPr tIns="756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4623946" y="2480735"/>
            <a:ext cx="2233575" cy="8472311"/>
          </a:xfrm>
        </p:spPr>
        <p:txBody>
          <a:bodyPr tIns="756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6" name="Text Placeholder 5"/>
          <p:cNvSpPr>
            <a:spLocks noGrp="1"/>
          </p:cNvSpPr>
          <p:nvPr>
            <p:ph type="body" sz="quarter" idx="21"/>
          </p:nvPr>
        </p:nvSpPr>
        <p:spPr>
          <a:xfrm>
            <a:off x="1" y="9673045"/>
            <a:ext cx="2233575" cy="1280000"/>
          </a:xfrm>
          <a:solidFill>
            <a:schemeClr val="accent2"/>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4" name="Text Placeholder 5"/>
          <p:cNvSpPr>
            <a:spLocks noGrp="1"/>
          </p:cNvSpPr>
          <p:nvPr>
            <p:ph type="body" sz="quarter" idx="22"/>
          </p:nvPr>
        </p:nvSpPr>
        <p:spPr>
          <a:xfrm>
            <a:off x="2311973" y="9673045"/>
            <a:ext cx="2233575" cy="1280000"/>
          </a:xfrm>
          <a:solidFill>
            <a:schemeClr val="accent2"/>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3"/>
          </p:nvPr>
        </p:nvSpPr>
        <p:spPr>
          <a:xfrm>
            <a:off x="4623946" y="9673045"/>
            <a:ext cx="2233575" cy="1280000"/>
          </a:xfrm>
          <a:solidFill>
            <a:schemeClr val="accent2"/>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2" name="Group 1"/>
          <p:cNvGrpSpPr/>
          <p:nvPr userDrawn="1"/>
        </p:nvGrpSpPr>
        <p:grpSpPr>
          <a:xfrm>
            <a:off x="-237787" y="6586903"/>
            <a:ext cx="112427" cy="259968"/>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395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11" userDrawn="1">
          <p15:clr>
            <a:srgbClr val="FBAE40"/>
          </p15:clr>
        </p15:guide>
        <p15:guide id="2" orient="horz" pos="41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ictures with titel Green">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Four</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3467921"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5201881" y="2480733"/>
            <a:ext cx="1650375" cy="8472311"/>
          </a:xfrm>
        </p:spPr>
        <p:txBody>
          <a:bodyPr tIns="684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29" name="Picture Placeholder 7"/>
          <p:cNvSpPr>
            <a:spLocks noGrp="1"/>
          </p:cNvSpPr>
          <p:nvPr>
            <p:ph type="pic" sz="quarter" idx="21"/>
          </p:nvPr>
        </p:nvSpPr>
        <p:spPr>
          <a:xfrm>
            <a:off x="1733960"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23" name="Text Placeholder 5"/>
          <p:cNvSpPr>
            <a:spLocks noGrp="1"/>
          </p:cNvSpPr>
          <p:nvPr>
            <p:ph type="body" sz="quarter" idx="22"/>
          </p:nvPr>
        </p:nvSpPr>
        <p:spPr>
          <a:xfrm>
            <a:off x="0" y="9673045"/>
            <a:ext cx="1650375" cy="1280000"/>
          </a:xfrm>
          <a:solidFill>
            <a:schemeClr val="accent2"/>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4" name="Text Placeholder 5"/>
          <p:cNvSpPr>
            <a:spLocks noGrp="1"/>
          </p:cNvSpPr>
          <p:nvPr>
            <p:ph type="body" sz="quarter" idx="23"/>
          </p:nvPr>
        </p:nvSpPr>
        <p:spPr>
          <a:xfrm>
            <a:off x="1733960" y="9673045"/>
            <a:ext cx="1650375" cy="1280000"/>
          </a:xfrm>
          <a:solidFill>
            <a:schemeClr val="accent2"/>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4"/>
          </p:nvPr>
        </p:nvSpPr>
        <p:spPr>
          <a:xfrm>
            <a:off x="3467921" y="9673045"/>
            <a:ext cx="1650375" cy="1280000"/>
          </a:xfrm>
          <a:solidFill>
            <a:schemeClr val="accent2"/>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6" name="Text Placeholder 5"/>
          <p:cNvSpPr>
            <a:spLocks noGrp="1"/>
          </p:cNvSpPr>
          <p:nvPr>
            <p:ph type="body" sz="quarter" idx="25"/>
          </p:nvPr>
        </p:nvSpPr>
        <p:spPr>
          <a:xfrm>
            <a:off x="5201881" y="9673045"/>
            <a:ext cx="1650375" cy="1280000"/>
          </a:xfrm>
          <a:solidFill>
            <a:schemeClr val="accent2"/>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27" name="Group 26"/>
          <p:cNvGrpSpPr/>
          <p:nvPr userDrawn="1"/>
        </p:nvGrpSpPr>
        <p:grpSpPr>
          <a:xfrm>
            <a:off x="-237787" y="6586903"/>
            <a:ext cx="112427" cy="259968"/>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947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6" userDrawn="1">
          <p15:clr>
            <a:srgbClr val="FBAE40"/>
          </p15:clr>
        </p15:guide>
        <p15:guide id="2" orient="horz" pos="430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ive pictures with titel Green">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2480734"/>
            <a:ext cx="130698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Five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2776275"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5551691" y="2480734"/>
            <a:ext cx="1306125" cy="8472309"/>
          </a:xfrm>
        </p:spPr>
        <p:txBody>
          <a:bodyPr tIns="864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29" name="Picture Placeholder 7"/>
          <p:cNvSpPr>
            <a:spLocks noGrp="1"/>
          </p:cNvSpPr>
          <p:nvPr>
            <p:ph type="pic" sz="quarter" idx="21"/>
          </p:nvPr>
        </p:nvSpPr>
        <p:spPr>
          <a:xfrm>
            <a:off x="1388567"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1" name="Picture Placeholder 7"/>
          <p:cNvSpPr>
            <a:spLocks noGrp="1"/>
          </p:cNvSpPr>
          <p:nvPr>
            <p:ph type="pic" sz="quarter" idx="22"/>
          </p:nvPr>
        </p:nvSpPr>
        <p:spPr>
          <a:xfrm>
            <a:off x="4163983"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24" name="Text Placeholder 5"/>
          <p:cNvSpPr>
            <a:spLocks noGrp="1"/>
          </p:cNvSpPr>
          <p:nvPr>
            <p:ph type="body" sz="quarter" idx="23"/>
          </p:nvPr>
        </p:nvSpPr>
        <p:spPr>
          <a:xfrm>
            <a:off x="0" y="9673045"/>
            <a:ext cx="1306125" cy="1280000"/>
          </a:xfrm>
          <a:solidFill>
            <a:schemeClr val="accent2"/>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4"/>
          </p:nvPr>
        </p:nvSpPr>
        <p:spPr>
          <a:xfrm>
            <a:off x="1387923" y="9673045"/>
            <a:ext cx="1306125" cy="1280000"/>
          </a:xfrm>
          <a:solidFill>
            <a:schemeClr val="accent2"/>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6" name="Text Placeholder 5"/>
          <p:cNvSpPr>
            <a:spLocks noGrp="1"/>
          </p:cNvSpPr>
          <p:nvPr>
            <p:ph type="body" sz="quarter" idx="25"/>
          </p:nvPr>
        </p:nvSpPr>
        <p:spPr>
          <a:xfrm>
            <a:off x="4163768" y="9673045"/>
            <a:ext cx="1306125" cy="1280000"/>
          </a:xfrm>
          <a:solidFill>
            <a:schemeClr val="accent2"/>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7" name="Text Placeholder 5"/>
          <p:cNvSpPr>
            <a:spLocks noGrp="1"/>
          </p:cNvSpPr>
          <p:nvPr>
            <p:ph type="body" sz="quarter" idx="26"/>
          </p:nvPr>
        </p:nvSpPr>
        <p:spPr>
          <a:xfrm>
            <a:off x="2775845" y="9673045"/>
            <a:ext cx="1306125" cy="1280000"/>
          </a:xfrm>
          <a:solidFill>
            <a:schemeClr val="accent2"/>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32" name="Text Placeholder 5"/>
          <p:cNvSpPr>
            <a:spLocks noGrp="1"/>
          </p:cNvSpPr>
          <p:nvPr>
            <p:ph type="body" sz="quarter" idx="27"/>
          </p:nvPr>
        </p:nvSpPr>
        <p:spPr>
          <a:xfrm>
            <a:off x="5551691" y="9673045"/>
            <a:ext cx="1306125" cy="1280000"/>
          </a:xfrm>
          <a:solidFill>
            <a:schemeClr val="accent2"/>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47" name="Group 46"/>
          <p:cNvGrpSpPr/>
          <p:nvPr userDrawn="1"/>
        </p:nvGrpSpPr>
        <p:grpSpPr>
          <a:xfrm>
            <a:off x="-237787" y="6586903"/>
            <a:ext cx="112427" cy="259968"/>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255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11" userDrawn="1">
          <p15:clr>
            <a:srgbClr val="FBAE40"/>
          </p15:clr>
        </p15:guide>
        <p15:guide id="2" orient="horz" pos="415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latshållare för bild 14">
            <a:extLst>
              <a:ext uri="{FF2B5EF4-FFF2-40B4-BE49-F238E27FC236}">
                <a16:creationId xmlns:a16="http://schemas.microsoft.com/office/drawing/2014/main" id="{EFB3F80B-0F27-4EF1-88ED-E865C38599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6858000"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300082"/>
          </a:xfrm>
          <a:prstGeom prst="rect">
            <a:avLst/>
          </a:prstGeom>
          <a:noFill/>
        </p:spPr>
        <p:txBody>
          <a:bodyPr wrap="square" rtlCol="0">
            <a:spAutoFit/>
          </a:bodyPr>
          <a:lstStyle/>
          <a:p>
            <a:pPr marL="0" marR="0" lvl="0" indent="0" algn="r" defTabSz="514350" rtl="0" eaLnBrk="1" fontAlgn="base" latinLnBrk="0" hangingPunct="1">
              <a:lnSpc>
                <a:spcPct val="100000"/>
              </a:lnSpc>
              <a:spcBef>
                <a:spcPct val="0"/>
              </a:spcBef>
              <a:spcAft>
                <a:spcPct val="0"/>
              </a:spcAft>
              <a:buClrTx/>
              <a:buSzTx/>
              <a:buFontTx/>
              <a:buNone/>
              <a:tabLst/>
              <a:defRPr/>
            </a:pP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FF0000"/>
              </a:solidFill>
              <a:cs typeface="Arial" pitchFamily="34" charset="0"/>
            </a:endParaRPr>
          </a:p>
          <a:p>
            <a:pPr algn="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29" y="3707456"/>
            <a:ext cx="2881684" cy="1920000"/>
          </a:xfrm>
          <a:solidFill>
            <a:srgbClr val="A3A3A1">
              <a:alpha val="50196"/>
            </a:srgbClr>
          </a:solidFill>
        </p:spPr>
        <p:txBody>
          <a:bodyPr anchor="t" anchorCtr="0"/>
          <a:lstStyle>
            <a:lvl1pPr marL="0" indent="0" algn="l">
              <a:buNone/>
              <a:defRPr sz="1125">
                <a:solidFill>
                  <a:schemeClr val="tx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29" y="1585252"/>
            <a:ext cx="3037500" cy="1951584"/>
          </a:xfrm>
          <a:solidFill>
            <a:srgbClr val="A3A3A1">
              <a:alpha val="50196"/>
            </a:srgbClr>
          </a:solidFill>
        </p:spPr>
        <p:txBody>
          <a:bodyPr/>
          <a:lstStyle>
            <a:lvl1pPr>
              <a:defRPr>
                <a:solidFill>
                  <a:schemeClr val="tx1"/>
                </a:solidFill>
              </a:defRPr>
            </a:lvl1pPr>
          </a:lstStyle>
          <a:p>
            <a:r>
              <a:rPr lang="sv-SE"/>
              <a:t>Klicka här för att ändra mall för rubrikformat</a:t>
            </a:r>
          </a:p>
        </p:txBody>
      </p:sp>
      <p:sp>
        <p:nvSpPr>
          <p:cNvPr id="9" name="textruta 8">
            <a:extLst>
              <a:ext uri="{FF2B5EF4-FFF2-40B4-BE49-F238E27FC236}">
                <a16:creationId xmlns:a16="http://schemas.microsoft.com/office/drawing/2014/main" id="{C0FFA3ED-122B-4C51-B63A-0A4E669A8C21}"/>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sv-SE" sz="563">
                <a:solidFill>
                  <a:srgbClr val="000000"/>
                </a:solidFill>
                <a:latin typeface="Arial" pitchFamily="34" charset="0"/>
                <a:cs typeface="Arial" pitchFamily="34" charset="0"/>
              </a:rPr>
              <a:t>Gladsaxe Company House Denmark</a:t>
            </a:r>
            <a:endParaRPr lang="sv-SE" sz="563">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36260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6858000"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sv-SE"/>
          </a:p>
        </p:txBody>
      </p:sp>
      <p:sp>
        <p:nvSpPr>
          <p:cNvPr id="9" name="TextBox 8"/>
          <p:cNvSpPr txBox="1"/>
          <p:nvPr userDrawn="1"/>
        </p:nvSpPr>
        <p:spPr>
          <a:xfrm>
            <a:off x="-1285874" y="254569"/>
            <a:ext cx="1263015" cy="291490"/>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Divider</a:t>
            </a:r>
            <a:r>
              <a:rPr lang="sv-SE" sz="675" baseline="0">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t>zDatum</a:t>
            </a:r>
            <a:endParaRPr lang="sv-SE"/>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a:p>
        </p:txBody>
      </p:sp>
      <p:sp>
        <p:nvSpPr>
          <p:cNvPr id="14" name="Text Placeholder 2"/>
          <p:cNvSpPr>
            <a:spLocks noGrp="1"/>
          </p:cNvSpPr>
          <p:nvPr>
            <p:ph type="body" idx="1"/>
          </p:nvPr>
        </p:nvSpPr>
        <p:spPr>
          <a:xfrm>
            <a:off x="216675" y="4453361"/>
            <a:ext cx="5829300" cy="2666999"/>
          </a:xfrm>
        </p:spPr>
        <p:txBody>
          <a:bodyPr anchor="t" anchorCtr="0"/>
          <a:lstStyle>
            <a:lvl1pPr marL="0" indent="0" algn="l">
              <a:buNone/>
              <a:defRPr sz="1125" i="0" cap="none" baseline="0">
                <a:solidFill>
                  <a:srgbClr val="FFFFFF"/>
                </a:solidFill>
                <a:latin typeface="Arial" panose="020B0604020202020204"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4"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1" indent="0">
              <a:buNone/>
              <a:defRPr sz="1050">
                <a:solidFill>
                  <a:schemeClr val="tx1">
                    <a:tint val="75000"/>
                  </a:schemeClr>
                </a:solidFill>
              </a:defRPr>
            </a:lvl9pPr>
          </a:lstStyle>
          <a:p>
            <a:pPr lvl="0"/>
            <a:r>
              <a:rPr lang="sv-SE"/>
              <a:t>Klicka här för att ändra format på bakgrundstexten</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4054" y="11175299"/>
            <a:ext cx="582863" cy="702939"/>
          </a:xfrm>
          <a:prstGeom prst="rect">
            <a:avLst/>
          </a:prstGeom>
        </p:spPr>
      </p:pic>
      <p:sp>
        <p:nvSpPr>
          <p:cNvPr id="2" name="Title 1">
            <a:extLst>
              <a:ext uri="{FF2B5EF4-FFF2-40B4-BE49-F238E27FC236}">
                <a16:creationId xmlns:a16="http://schemas.microsoft.com/office/drawing/2014/main" id="{2F4CB468-84DF-4E5D-A984-AD85561CFCE7}"/>
              </a:ext>
            </a:extLst>
          </p:cNvPr>
          <p:cNvSpPr>
            <a:spLocks noGrp="1"/>
          </p:cNvSpPr>
          <p:nvPr>
            <p:ph type="title"/>
          </p:nvPr>
        </p:nvSpPr>
        <p:spPr>
          <a:xfrm>
            <a:off x="216608" y="2118400"/>
            <a:ext cx="582997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41357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Light green">
    <p:spTree>
      <p:nvGrpSpPr>
        <p:cNvPr id="1" name=""/>
        <p:cNvGrpSpPr/>
        <p:nvPr/>
      </p:nvGrpSpPr>
      <p:grpSpPr>
        <a:xfrm>
          <a:off x="0" y="0"/>
          <a:ext cx="0" cy="0"/>
          <a:chOff x="0" y="0"/>
          <a:chExt cx="0" cy="0"/>
        </a:xfrm>
      </p:grpSpPr>
      <p:sp>
        <p:nvSpPr>
          <p:cNvPr id="12" name="Rectangle 11"/>
          <p:cNvSpPr/>
          <p:nvPr userDrawn="1"/>
        </p:nvSpPr>
        <p:spPr>
          <a:xfrm>
            <a:off x="0" y="10769600"/>
            <a:ext cx="6858000" cy="372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Rectangle 1"/>
          <p:cNvSpPr/>
          <p:nvPr userDrawn="1"/>
        </p:nvSpPr>
        <p:spPr>
          <a:xfrm>
            <a:off x="0" y="1"/>
            <a:ext cx="6858000" cy="109558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30" y="5405440"/>
            <a:ext cx="4047131" cy="1920000"/>
          </a:xfrm>
        </p:spPr>
        <p:txBody>
          <a:bodyPr anchor="t" anchorCtr="0"/>
          <a:lstStyle>
            <a:lvl1pPr marL="0" indent="0" algn="l">
              <a:buNone/>
              <a:defRPr sz="1125">
                <a:solidFill>
                  <a:schemeClr val="bg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30" y="3283236"/>
            <a:ext cx="4845445" cy="195158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6007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6858000" cy="24885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and </a:t>
            </a:r>
            <a:r>
              <a:rPr lang="sv-SE" sz="675" err="1">
                <a:solidFill>
                  <a:srgbClr val="000000"/>
                </a:solidFill>
                <a:latin typeface="Arial" pitchFamily="34" charset="0"/>
                <a:cs typeface="Arial" pitchFamily="34" charset="0"/>
              </a:rPr>
              <a:t>content</a:t>
            </a:r>
            <a:br>
              <a:rPr lang="sv-SE" sz="675">
                <a:solidFill>
                  <a:srgbClr val="000000"/>
                </a:solidFill>
                <a:latin typeface="Arial" pitchFamily="34" charset="0"/>
                <a:cs typeface="Arial" pitchFamily="34" charset="0"/>
              </a:rPr>
            </a:br>
            <a:r>
              <a:rPr lang="sv-SE" sz="675" err="1">
                <a:solidFill>
                  <a:srgbClr val="000000"/>
                </a:solidFill>
                <a:latin typeface="Arial" pitchFamily="34" charset="0"/>
                <a:cs typeface="Arial" pitchFamily="34" charset="0"/>
              </a:rPr>
              <a:t>Light</a:t>
            </a:r>
            <a:r>
              <a:rPr lang="sv-SE" sz="675">
                <a:solidFill>
                  <a:srgbClr val="000000"/>
                </a:solidFill>
                <a:latin typeface="Arial" pitchFamily="34" charset="0"/>
                <a:cs typeface="Arial" pitchFamily="34" charset="0"/>
              </a:rPr>
              <a:t> Green </a:t>
            </a:r>
            <a:r>
              <a:rPr lang="sv-SE" sz="675" err="1">
                <a:solidFill>
                  <a:srgbClr val="000000"/>
                </a:solidFill>
                <a:latin typeface="Arial" pitchFamily="34" charset="0"/>
                <a:cs typeface="Arial" pitchFamily="34" charset="0"/>
              </a:rPr>
              <a:t>top</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
        <p:nvSpPr>
          <p:cNvPr id="11" name="Content Placeholder 6"/>
          <p:cNvSpPr>
            <a:spLocks noGrp="1"/>
          </p:cNvSpPr>
          <p:nvPr>
            <p:ph sz="quarter" idx="14"/>
          </p:nvPr>
        </p:nvSpPr>
        <p:spPr>
          <a:xfrm>
            <a:off x="216608" y="3152421"/>
            <a:ext cx="5732775" cy="7424000"/>
          </a:xfrm>
        </p:spPr>
        <p:txBody>
          <a:body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91095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light green BG">
    <p:spTree>
      <p:nvGrpSpPr>
        <p:cNvPr id="1" name=""/>
        <p:cNvGrpSpPr/>
        <p:nvPr/>
      </p:nvGrpSpPr>
      <p:grpSpPr>
        <a:xfrm>
          <a:off x="0" y="0"/>
          <a:ext cx="0" cy="0"/>
          <a:chOff x="0" y="0"/>
          <a:chExt cx="0" cy="0"/>
        </a:xfrm>
      </p:grpSpPr>
      <p:sp>
        <p:nvSpPr>
          <p:cNvPr id="3" name="Rectangle 2"/>
          <p:cNvSpPr/>
          <p:nvPr userDrawn="1"/>
        </p:nvSpPr>
        <p:spPr>
          <a:xfrm>
            <a:off x="0" y="10803468"/>
            <a:ext cx="6858000" cy="321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Rectangle 9"/>
          <p:cNvSpPr/>
          <p:nvPr userDrawn="1"/>
        </p:nvSpPr>
        <p:spPr>
          <a:xfrm>
            <a:off x="0" y="-1"/>
            <a:ext cx="6858000" cy="109530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and </a:t>
            </a:r>
            <a:r>
              <a:rPr lang="sv-SE" sz="675" err="1">
                <a:solidFill>
                  <a:srgbClr val="000000"/>
                </a:solidFill>
                <a:latin typeface="Arial" pitchFamily="34" charset="0"/>
                <a:cs typeface="Arial" pitchFamily="34" charset="0"/>
              </a:rPr>
              <a:t>content</a:t>
            </a:r>
            <a:br>
              <a:rPr lang="sv-SE" sz="675">
                <a:solidFill>
                  <a:srgbClr val="000000"/>
                </a:solidFill>
                <a:latin typeface="Arial" pitchFamily="34" charset="0"/>
                <a:cs typeface="Arial" pitchFamily="34" charset="0"/>
              </a:rPr>
            </a:br>
            <a:r>
              <a:rPr lang="sv-SE" sz="675"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background</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
        <p:nvSpPr>
          <p:cNvPr id="11" name="Content Placeholder 6"/>
          <p:cNvSpPr>
            <a:spLocks noGrp="1"/>
          </p:cNvSpPr>
          <p:nvPr>
            <p:ph sz="quarter" idx="14"/>
          </p:nvPr>
        </p:nvSpPr>
        <p:spPr>
          <a:xfrm>
            <a:off x="216608" y="3152421"/>
            <a:ext cx="5732775" cy="7424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56747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Light Green top ">
    <p:spTree>
      <p:nvGrpSpPr>
        <p:cNvPr id="1" name=""/>
        <p:cNvGrpSpPr/>
        <p:nvPr/>
      </p:nvGrpSpPr>
      <p:grpSpPr>
        <a:xfrm>
          <a:off x="0" y="0"/>
          <a:ext cx="0" cy="0"/>
          <a:chOff x="0" y="0"/>
          <a:chExt cx="0" cy="0"/>
        </a:xfrm>
      </p:grpSpPr>
      <p:sp>
        <p:nvSpPr>
          <p:cNvPr id="10" name="Rectangle 9"/>
          <p:cNvSpPr/>
          <p:nvPr userDrawn="1"/>
        </p:nvSpPr>
        <p:spPr>
          <a:xfrm>
            <a:off x="0" y="0"/>
            <a:ext cx="6858000" cy="24885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Green</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top</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407197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6858000" cy="24885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216675" y="3152424"/>
            <a:ext cx="3066707" cy="7425268"/>
          </a:xfrm>
        </p:spPr>
        <p:txBody>
          <a:bodyPr/>
          <a:lstStyle/>
          <a:p>
            <a:pPr lvl="0"/>
            <a:r>
              <a:rPr lang="sv-SE"/>
              <a:t>Klicka här för att ändra format på bakgrundstexten</a:t>
            </a:r>
          </a:p>
          <a:p>
            <a:pPr lvl="1"/>
            <a:r>
              <a:rPr lang="sv-SE"/>
              <a:t>Nivå två</a:t>
            </a:r>
          </a:p>
          <a:p>
            <a:pPr lvl="2"/>
            <a:r>
              <a:rPr lang="sv-SE"/>
              <a:t>Nivå tre</a:t>
            </a: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en-US" sz="675">
                <a:solidFill>
                  <a:srgbClr val="000000"/>
                </a:solidFill>
                <a:latin typeface="Arial" pitchFamily="34" charset="0"/>
                <a:cs typeface="Arial" pitchFamily="34" charset="0"/>
              </a:rPr>
              <a:t>Title 2 column Light Green top</a:t>
            </a:r>
            <a:endParaRPr lang="sv-SE" sz="675">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3505222" y="3152425"/>
            <a:ext cx="3083102" cy="7425266"/>
          </a:xfrm>
        </p:spPr>
        <p:txBody>
          <a:bodyPr/>
          <a:lstStyle/>
          <a:p>
            <a:pPr lvl="0"/>
            <a:r>
              <a:rPr lang="sv-SE"/>
              <a:t>Klicka här för att ändra format på bakgrundstexten</a:t>
            </a:r>
          </a:p>
          <a:p>
            <a:pPr lvl="1"/>
            <a:r>
              <a:rPr lang="sv-SE"/>
              <a:t>Nivå två</a:t>
            </a:r>
          </a:p>
          <a:p>
            <a:pPr lvl="2"/>
            <a:r>
              <a:rPr lang="sv-SE"/>
              <a:t>Nivå tre</a:t>
            </a:r>
          </a:p>
        </p:txBody>
      </p:sp>
      <p:sp>
        <p:nvSpPr>
          <p:cNvPr id="2" name="Title 1">
            <a:extLst>
              <a:ext uri="{FF2B5EF4-FFF2-40B4-BE49-F238E27FC236}">
                <a16:creationId xmlns:a16="http://schemas.microsoft.com/office/drawing/2014/main" id="{0C5EE06B-39D1-4CA1-A002-1925D7F550AA}"/>
              </a:ext>
            </a:extLst>
          </p:cNvPr>
          <p:cNvSpPr>
            <a:spLocks noGrp="1"/>
          </p:cNvSpPr>
          <p:nvPr>
            <p:ph type="title"/>
          </p:nvPr>
        </p:nvSpPr>
        <p:spPr>
          <a:xfrm>
            <a:off x="216607" y="351349"/>
            <a:ext cx="6407100"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03828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green BG">
    <p:spTree>
      <p:nvGrpSpPr>
        <p:cNvPr id="1" name=""/>
        <p:cNvGrpSpPr/>
        <p:nvPr/>
      </p:nvGrpSpPr>
      <p:grpSpPr>
        <a:xfrm>
          <a:off x="0" y="0"/>
          <a:ext cx="0" cy="0"/>
          <a:chOff x="0" y="0"/>
          <a:chExt cx="0" cy="0"/>
        </a:xfrm>
      </p:grpSpPr>
      <p:sp>
        <p:nvSpPr>
          <p:cNvPr id="2" name="Rectangle 1"/>
          <p:cNvSpPr/>
          <p:nvPr userDrawn="1"/>
        </p:nvSpPr>
        <p:spPr>
          <a:xfrm>
            <a:off x="0" y="0"/>
            <a:ext cx="6858000" cy="109530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5063729" y="0"/>
            <a:ext cx="1794271"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6" name="TextBox 45"/>
          <p:cNvSpPr txBox="1"/>
          <p:nvPr userDrawn="1"/>
        </p:nvSpPr>
        <p:spPr>
          <a:xfrm>
            <a:off x="-1285874" y="132649"/>
            <a:ext cx="1263015" cy="585930"/>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Small right </a:t>
            </a:r>
            <a:r>
              <a:rPr lang="sv-SE" sz="675" baseline="0" err="1">
                <a:solidFill>
                  <a:srgbClr val="000000"/>
                </a:solidFill>
                <a:latin typeface="Arial" pitchFamily="34" charset="0"/>
                <a:cs typeface="Arial" pitchFamily="34" charset="0"/>
              </a:rPr>
              <a:t>picture</a:t>
            </a:r>
            <a:br>
              <a:rPr lang="sv-SE" sz="675" baseline="0">
                <a:solidFill>
                  <a:srgbClr val="000000"/>
                </a:solidFill>
                <a:latin typeface="Arial" pitchFamily="34" charset="0"/>
                <a:cs typeface="Arial" pitchFamily="34" charset="0"/>
              </a:rPr>
            </a:br>
            <a:r>
              <a:rPr lang="sv-SE" sz="675" baseline="0"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3"/>
            <a:ext cx="4756135" cy="742526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6" name="Title 5">
            <a:extLst>
              <a:ext uri="{FF2B5EF4-FFF2-40B4-BE49-F238E27FC236}">
                <a16:creationId xmlns:a16="http://schemas.microsoft.com/office/drawing/2014/main" id="{E530A496-9254-4384-B7BC-6F400D0E58EF}"/>
              </a:ext>
            </a:extLst>
          </p:cNvPr>
          <p:cNvSpPr>
            <a:spLocks noGrp="1"/>
          </p:cNvSpPr>
          <p:nvPr>
            <p:ph type="title"/>
          </p:nvPr>
        </p:nvSpPr>
        <p:spPr>
          <a:xfrm>
            <a:off x="216608" y="351349"/>
            <a:ext cx="475672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73738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green BG">
    <p:spTree>
      <p:nvGrpSpPr>
        <p:cNvPr id="1" name=""/>
        <p:cNvGrpSpPr/>
        <p:nvPr/>
      </p:nvGrpSpPr>
      <p:grpSpPr>
        <a:xfrm>
          <a:off x="0" y="0"/>
          <a:ext cx="0" cy="0"/>
          <a:chOff x="0" y="0"/>
          <a:chExt cx="0" cy="0"/>
        </a:xfrm>
      </p:grpSpPr>
      <p:sp>
        <p:nvSpPr>
          <p:cNvPr id="2" name="Rectangle 1"/>
          <p:cNvSpPr/>
          <p:nvPr userDrawn="1"/>
        </p:nvSpPr>
        <p:spPr>
          <a:xfrm>
            <a:off x="0" y="0"/>
            <a:ext cx="6858000" cy="109530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4260148" y="0"/>
            <a:ext cx="2597852"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6" name="TextBox 45"/>
          <p:cNvSpPr txBox="1"/>
          <p:nvPr userDrawn="1"/>
        </p:nvSpPr>
        <p:spPr>
          <a:xfrm>
            <a:off x="-1285874" y="132649"/>
            <a:ext cx="1263015" cy="585930"/>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Small right </a:t>
            </a:r>
            <a:r>
              <a:rPr lang="sv-SE" sz="675" baseline="0" err="1">
                <a:solidFill>
                  <a:srgbClr val="000000"/>
                </a:solidFill>
                <a:latin typeface="Arial" pitchFamily="34" charset="0"/>
                <a:cs typeface="Arial" pitchFamily="34" charset="0"/>
              </a:rPr>
              <a:t>picture</a:t>
            </a:r>
            <a:br>
              <a:rPr lang="sv-SE" sz="675" baseline="0">
                <a:solidFill>
                  <a:srgbClr val="000000"/>
                </a:solidFill>
                <a:latin typeface="Arial" pitchFamily="34" charset="0"/>
                <a:cs typeface="Arial" pitchFamily="34" charset="0"/>
              </a:rPr>
            </a:br>
            <a:r>
              <a:rPr lang="sv-SE" sz="675" baseline="0"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3"/>
            <a:ext cx="3961216" cy="742526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6" name="Title 5">
            <a:extLst>
              <a:ext uri="{FF2B5EF4-FFF2-40B4-BE49-F238E27FC236}">
                <a16:creationId xmlns:a16="http://schemas.microsoft.com/office/drawing/2014/main" id="{6FBF3DA5-487E-4160-ABE0-BAE261F982B1}"/>
              </a:ext>
            </a:extLst>
          </p:cNvPr>
          <p:cNvSpPr>
            <a:spLocks noGrp="1"/>
          </p:cNvSpPr>
          <p:nvPr>
            <p:ph type="title"/>
          </p:nvPr>
        </p:nvSpPr>
        <p:spPr>
          <a:xfrm>
            <a:off x="216608" y="351349"/>
            <a:ext cx="3960900"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73788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green BG">
    <p:spTree>
      <p:nvGrpSpPr>
        <p:cNvPr id="1" name=""/>
        <p:cNvGrpSpPr/>
        <p:nvPr/>
      </p:nvGrpSpPr>
      <p:grpSpPr>
        <a:xfrm>
          <a:off x="0" y="0"/>
          <a:ext cx="0" cy="0"/>
          <a:chOff x="0" y="0"/>
          <a:chExt cx="0" cy="0"/>
        </a:xfrm>
      </p:grpSpPr>
      <p:sp>
        <p:nvSpPr>
          <p:cNvPr id="6" name="Rectangle 5"/>
          <p:cNvSpPr/>
          <p:nvPr userDrawn="1"/>
        </p:nvSpPr>
        <p:spPr>
          <a:xfrm>
            <a:off x="1" y="1"/>
            <a:ext cx="6857999" cy="109530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3429001" y="2"/>
            <a:ext cx="3428999"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8" name="TextBox 47"/>
          <p:cNvSpPr txBox="1"/>
          <p:nvPr userDrawn="1"/>
        </p:nvSpPr>
        <p:spPr>
          <a:xfrm>
            <a:off x="-1285874" y="132649"/>
            <a:ext cx="1263015" cy="585930"/>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Large</a:t>
            </a:r>
            <a:r>
              <a:rPr lang="sv-SE" sz="675" baseline="0">
                <a:solidFill>
                  <a:srgbClr val="000000"/>
                </a:solidFill>
                <a:latin typeface="Arial" pitchFamily="34" charset="0"/>
                <a:cs typeface="Arial" pitchFamily="34" charset="0"/>
              </a:rPr>
              <a:t> right </a:t>
            </a:r>
            <a:r>
              <a:rPr lang="sv-SE" sz="675" baseline="0" err="1">
                <a:solidFill>
                  <a:srgbClr val="000000"/>
                </a:solidFill>
                <a:latin typeface="Arial" pitchFamily="34" charset="0"/>
                <a:cs typeface="Arial" pitchFamily="34" charset="0"/>
              </a:rPr>
              <a:t>picture</a:t>
            </a:r>
            <a:endParaRPr lang="sv-SE" sz="675" baseline="0">
              <a:solidFill>
                <a:srgbClr val="000000"/>
              </a:solidFill>
              <a:latin typeface="Arial" pitchFamily="34" charset="0"/>
              <a:cs typeface="Arial" pitchFamily="34" charset="0"/>
            </a:endParaRPr>
          </a:p>
          <a:p>
            <a:pPr algn="r"/>
            <a:r>
              <a:rPr lang="sv-SE" sz="675" baseline="0"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6"/>
            <a:ext cx="2949792" cy="742526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2" name="Title 1">
            <a:extLst>
              <a:ext uri="{FF2B5EF4-FFF2-40B4-BE49-F238E27FC236}">
                <a16:creationId xmlns:a16="http://schemas.microsoft.com/office/drawing/2014/main" id="{19165133-4058-45CA-AA50-F8FD012F3033}"/>
              </a:ext>
            </a:extLst>
          </p:cNvPr>
          <p:cNvSpPr>
            <a:spLocks noGrp="1"/>
          </p:cNvSpPr>
          <p:nvPr>
            <p:ph type="title"/>
          </p:nvPr>
        </p:nvSpPr>
        <p:spPr>
          <a:xfrm>
            <a:off x="216608" y="351349"/>
            <a:ext cx="295042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03402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hree small pictures, Light Green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2480733"/>
            <a:ext cx="2233575" cy="8472311"/>
          </a:xfrm>
          <a:ln>
            <a:noFill/>
          </a:ln>
        </p:spPr>
        <p:txBody>
          <a:bodyPr tIns="756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Three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2311973" y="2480733"/>
            <a:ext cx="2233575" cy="8472311"/>
          </a:xfrm>
          <a:ln>
            <a:noFill/>
          </a:ln>
        </p:spPr>
        <p:txBody>
          <a:bodyPr tIns="756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4623946" y="2480735"/>
            <a:ext cx="2233575" cy="8472311"/>
          </a:xfrm>
        </p:spPr>
        <p:txBody>
          <a:bodyPr tIns="756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6" name="Text Placeholder 5"/>
          <p:cNvSpPr>
            <a:spLocks noGrp="1"/>
          </p:cNvSpPr>
          <p:nvPr>
            <p:ph type="body" sz="quarter" idx="21"/>
          </p:nvPr>
        </p:nvSpPr>
        <p:spPr>
          <a:xfrm>
            <a:off x="1" y="9673045"/>
            <a:ext cx="2233575" cy="1280000"/>
          </a:xfrm>
          <a:solidFill>
            <a:schemeClr val="accent3"/>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4" name="Text Placeholder 5"/>
          <p:cNvSpPr>
            <a:spLocks noGrp="1"/>
          </p:cNvSpPr>
          <p:nvPr>
            <p:ph type="body" sz="quarter" idx="22"/>
          </p:nvPr>
        </p:nvSpPr>
        <p:spPr>
          <a:xfrm>
            <a:off x="2311973" y="9673045"/>
            <a:ext cx="2233575" cy="1280000"/>
          </a:xfrm>
          <a:solidFill>
            <a:schemeClr val="accent3"/>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3"/>
          </p:nvPr>
        </p:nvSpPr>
        <p:spPr>
          <a:xfrm>
            <a:off x="4623946" y="9673045"/>
            <a:ext cx="2233575" cy="1280000"/>
          </a:xfrm>
          <a:solidFill>
            <a:schemeClr val="accent3"/>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2" name="Group 1"/>
          <p:cNvGrpSpPr/>
          <p:nvPr userDrawn="1"/>
        </p:nvGrpSpPr>
        <p:grpSpPr>
          <a:xfrm>
            <a:off x="-237787" y="6586903"/>
            <a:ext cx="112427" cy="259968"/>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754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11" userDrawn="1">
          <p15:clr>
            <a:srgbClr val="FBAE40"/>
          </p15:clr>
        </p15:guide>
        <p15:guide id="2" orient="horz" pos="41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latshållare för bild 14">
            <a:extLst>
              <a:ext uri="{FF2B5EF4-FFF2-40B4-BE49-F238E27FC236}">
                <a16:creationId xmlns:a16="http://schemas.microsoft.com/office/drawing/2014/main" id="{77DD38AF-D707-4514-89D8-FE9A056193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6858000"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185820"/>
          </a:xfrm>
          <a:prstGeom prst="rect">
            <a:avLst/>
          </a:prstGeom>
          <a:noFill/>
        </p:spPr>
        <p:txBody>
          <a:bodyPr wrap="square" rtlCol="0">
            <a:spAutoFit/>
          </a:bodyPr>
          <a:lstStyle/>
          <a:p>
            <a:pPr algn="r">
              <a:lnSpc>
                <a:spcPct val="90000"/>
              </a:lnSpc>
              <a:spcBef>
                <a:spcPts val="338"/>
              </a:spcBef>
            </a:pP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FF0000"/>
              </a:solidFill>
              <a:cs typeface="Arial" pitchFamily="34" charset="0"/>
            </a:endParaRPr>
          </a:p>
        </p:txBody>
      </p:sp>
      <p:sp>
        <p:nvSpPr>
          <p:cNvPr id="10" name="Subtitle 2"/>
          <p:cNvSpPr>
            <a:spLocks noGrp="1"/>
          </p:cNvSpPr>
          <p:nvPr>
            <p:ph type="subTitle" idx="1"/>
          </p:nvPr>
        </p:nvSpPr>
        <p:spPr bwMode="gray">
          <a:xfrm>
            <a:off x="212329" y="3707456"/>
            <a:ext cx="2881684" cy="1920000"/>
          </a:xfrm>
          <a:solidFill>
            <a:srgbClr val="A3A3A1">
              <a:alpha val="50196"/>
            </a:srgbClr>
          </a:solidFill>
        </p:spPr>
        <p:txBody>
          <a:bodyPr anchor="t" anchorCtr="0"/>
          <a:lstStyle>
            <a:lvl1pPr marL="0" indent="0" algn="l">
              <a:buNone/>
              <a:defRPr sz="1125">
                <a:solidFill>
                  <a:schemeClr val="bg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29" y="1585252"/>
            <a:ext cx="3037500" cy="1951584"/>
          </a:xfrm>
          <a:solidFill>
            <a:srgbClr val="A3A3A1">
              <a:alpha val="50196"/>
            </a:srgbClr>
          </a:solidFill>
        </p:spPr>
        <p:txBody>
          <a:bodyPr/>
          <a:lstStyle>
            <a:lvl1pPr>
              <a:defRPr>
                <a:solidFill>
                  <a:schemeClr val="bg1"/>
                </a:solidFill>
              </a:defRPr>
            </a:lvl1pPr>
          </a:lstStyle>
          <a:p>
            <a:r>
              <a:rPr lang="sv-SE"/>
              <a:t>Klicka här för att ändra mall för rubrikformat</a:t>
            </a:r>
          </a:p>
        </p:txBody>
      </p:sp>
      <p:sp>
        <p:nvSpPr>
          <p:cNvPr id="9" name="textruta 8">
            <a:extLst>
              <a:ext uri="{FF2B5EF4-FFF2-40B4-BE49-F238E27FC236}">
                <a16:creationId xmlns:a16="http://schemas.microsoft.com/office/drawing/2014/main" id="{45DC3024-6236-46CB-ADCD-3875DCB8825F}"/>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sv-SE" sz="563">
                <a:solidFill>
                  <a:schemeClr val="bg1"/>
                </a:solidFill>
                <a:latin typeface="Arial" pitchFamily="34" charset="0"/>
                <a:cs typeface="Arial" pitchFamily="34" charset="0"/>
              </a:rPr>
              <a:t>Fredriksberg Office, Helsinki Finland</a:t>
            </a:r>
          </a:p>
        </p:txBody>
      </p:sp>
    </p:spTree>
    <p:extLst>
      <p:ext uri="{BB962C8B-B14F-4D97-AF65-F5344CB8AC3E}">
        <p14:creationId xmlns:p14="http://schemas.microsoft.com/office/powerpoint/2010/main" val="63874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Four pictures with titel Light Green">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Four</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3467921"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5201881" y="2480733"/>
            <a:ext cx="1650375" cy="8472311"/>
          </a:xfrm>
        </p:spPr>
        <p:txBody>
          <a:bodyPr tIns="684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29" name="Picture Placeholder 7"/>
          <p:cNvSpPr>
            <a:spLocks noGrp="1"/>
          </p:cNvSpPr>
          <p:nvPr>
            <p:ph type="pic" sz="quarter" idx="21"/>
          </p:nvPr>
        </p:nvSpPr>
        <p:spPr>
          <a:xfrm>
            <a:off x="1733960"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23" name="Text Placeholder 5"/>
          <p:cNvSpPr>
            <a:spLocks noGrp="1"/>
          </p:cNvSpPr>
          <p:nvPr>
            <p:ph type="body" sz="quarter" idx="22"/>
          </p:nvPr>
        </p:nvSpPr>
        <p:spPr>
          <a:xfrm>
            <a:off x="0" y="9673045"/>
            <a:ext cx="1650375" cy="1280000"/>
          </a:xfrm>
          <a:solidFill>
            <a:schemeClr val="accent3"/>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4" name="Text Placeholder 5"/>
          <p:cNvSpPr>
            <a:spLocks noGrp="1"/>
          </p:cNvSpPr>
          <p:nvPr>
            <p:ph type="body" sz="quarter" idx="23"/>
          </p:nvPr>
        </p:nvSpPr>
        <p:spPr>
          <a:xfrm>
            <a:off x="1733960" y="9673045"/>
            <a:ext cx="1650375" cy="1280000"/>
          </a:xfrm>
          <a:solidFill>
            <a:schemeClr val="accent3"/>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4"/>
          </p:nvPr>
        </p:nvSpPr>
        <p:spPr>
          <a:xfrm>
            <a:off x="3467921" y="9673045"/>
            <a:ext cx="1650375" cy="1280000"/>
          </a:xfrm>
          <a:solidFill>
            <a:schemeClr val="accent3"/>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6" name="Text Placeholder 5"/>
          <p:cNvSpPr>
            <a:spLocks noGrp="1"/>
          </p:cNvSpPr>
          <p:nvPr>
            <p:ph type="body" sz="quarter" idx="25"/>
          </p:nvPr>
        </p:nvSpPr>
        <p:spPr>
          <a:xfrm>
            <a:off x="5201881" y="9673045"/>
            <a:ext cx="1650375" cy="1280000"/>
          </a:xfrm>
          <a:solidFill>
            <a:schemeClr val="accent3"/>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27" name="Group 26"/>
          <p:cNvGrpSpPr/>
          <p:nvPr userDrawn="1"/>
        </p:nvGrpSpPr>
        <p:grpSpPr>
          <a:xfrm>
            <a:off x="-237787" y="6586903"/>
            <a:ext cx="112427" cy="259968"/>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812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6" userDrawn="1">
          <p15:clr>
            <a:srgbClr val="FBAE40"/>
          </p15:clr>
        </p15:guide>
        <p15:guide id="2" orient="horz" pos="4308"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Five pictures with titel Light Green">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2480734"/>
            <a:ext cx="130698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Five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2776275"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5551691" y="2480734"/>
            <a:ext cx="1306125" cy="8472309"/>
          </a:xfrm>
        </p:spPr>
        <p:txBody>
          <a:bodyPr tIns="864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29" name="Picture Placeholder 7"/>
          <p:cNvSpPr>
            <a:spLocks noGrp="1"/>
          </p:cNvSpPr>
          <p:nvPr>
            <p:ph type="pic" sz="quarter" idx="21"/>
          </p:nvPr>
        </p:nvSpPr>
        <p:spPr>
          <a:xfrm>
            <a:off x="1388567"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1" name="Picture Placeholder 7"/>
          <p:cNvSpPr>
            <a:spLocks noGrp="1"/>
          </p:cNvSpPr>
          <p:nvPr>
            <p:ph type="pic" sz="quarter" idx="22"/>
          </p:nvPr>
        </p:nvSpPr>
        <p:spPr>
          <a:xfrm>
            <a:off x="4163983"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24" name="Text Placeholder 5"/>
          <p:cNvSpPr>
            <a:spLocks noGrp="1"/>
          </p:cNvSpPr>
          <p:nvPr>
            <p:ph type="body" sz="quarter" idx="23"/>
          </p:nvPr>
        </p:nvSpPr>
        <p:spPr>
          <a:xfrm>
            <a:off x="0" y="9673045"/>
            <a:ext cx="1306125" cy="1280000"/>
          </a:xfrm>
          <a:solidFill>
            <a:schemeClr val="accent3"/>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4"/>
          </p:nvPr>
        </p:nvSpPr>
        <p:spPr>
          <a:xfrm>
            <a:off x="1387923" y="9673045"/>
            <a:ext cx="1306125" cy="1280000"/>
          </a:xfrm>
          <a:solidFill>
            <a:schemeClr val="accent3"/>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6" name="Text Placeholder 5"/>
          <p:cNvSpPr>
            <a:spLocks noGrp="1"/>
          </p:cNvSpPr>
          <p:nvPr>
            <p:ph type="body" sz="quarter" idx="25"/>
          </p:nvPr>
        </p:nvSpPr>
        <p:spPr>
          <a:xfrm>
            <a:off x="4163768" y="9673045"/>
            <a:ext cx="1306125" cy="1280000"/>
          </a:xfrm>
          <a:solidFill>
            <a:schemeClr val="accent3"/>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7" name="Text Placeholder 5"/>
          <p:cNvSpPr>
            <a:spLocks noGrp="1"/>
          </p:cNvSpPr>
          <p:nvPr>
            <p:ph type="body" sz="quarter" idx="26"/>
          </p:nvPr>
        </p:nvSpPr>
        <p:spPr>
          <a:xfrm>
            <a:off x="2775845" y="9673045"/>
            <a:ext cx="1306125" cy="1280000"/>
          </a:xfrm>
          <a:solidFill>
            <a:schemeClr val="accent3"/>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32" name="Text Placeholder 5"/>
          <p:cNvSpPr>
            <a:spLocks noGrp="1"/>
          </p:cNvSpPr>
          <p:nvPr>
            <p:ph type="body" sz="quarter" idx="27"/>
          </p:nvPr>
        </p:nvSpPr>
        <p:spPr>
          <a:xfrm>
            <a:off x="5551691" y="9673045"/>
            <a:ext cx="1306125" cy="1280000"/>
          </a:xfrm>
          <a:solidFill>
            <a:schemeClr val="accent3"/>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47" name="Group 46"/>
          <p:cNvGrpSpPr/>
          <p:nvPr userDrawn="1"/>
        </p:nvGrpSpPr>
        <p:grpSpPr>
          <a:xfrm>
            <a:off x="-237787" y="6586903"/>
            <a:ext cx="112427" cy="259968"/>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650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11" userDrawn="1">
          <p15:clr>
            <a:srgbClr val="FBAE40"/>
          </p15:clr>
        </p15:guide>
        <p15:guide id="2" orient="horz" pos="4151"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Divider slide – NCC Light Green">
    <p:spTree>
      <p:nvGrpSpPr>
        <p:cNvPr id="1" name=""/>
        <p:cNvGrpSpPr/>
        <p:nvPr/>
      </p:nvGrpSpPr>
      <p:grpSpPr>
        <a:xfrm>
          <a:off x="0" y="0"/>
          <a:ext cx="0" cy="0"/>
          <a:chOff x="0" y="0"/>
          <a:chExt cx="0" cy="0"/>
        </a:xfrm>
      </p:grpSpPr>
      <p:sp>
        <p:nvSpPr>
          <p:cNvPr id="7" name="Rectangle 6"/>
          <p:cNvSpPr/>
          <p:nvPr userDrawn="1"/>
        </p:nvSpPr>
        <p:spPr bwMode="white">
          <a:xfrm>
            <a:off x="0" y="0"/>
            <a:ext cx="6858000"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sv-SE"/>
          </a:p>
        </p:txBody>
      </p:sp>
      <p:sp>
        <p:nvSpPr>
          <p:cNvPr id="9" name="TextBox 8"/>
          <p:cNvSpPr txBox="1"/>
          <p:nvPr userDrawn="1"/>
        </p:nvSpPr>
        <p:spPr>
          <a:xfrm>
            <a:off x="-1285874" y="254569"/>
            <a:ext cx="1263015" cy="291490"/>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Divider</a:t>
            </a:r>
            <a:r>
              <a:rPr lang="sv-SE" sz="675" baseline="0">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t>zDatum</a:t>
            </a:r>
            <a:endParaRPr lang="sv-SE"/>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a:p>
        </p:txBody>
      </p:sp>
      <p:sp>
        <p:nvSpPr>
          <p:cNvPr id="14" name="Text Placeholder 2"/>
          <p:cNvSpPr>
            <a:spLocks noGrp="1"/>
          </p:cNvSpPr>
          <p:nvPr>
            <p:ph type="body" idx="1"/>
          </p:nvPr>
        </p:nvSpPr>
        <p:spPr>
          <a:xfrm>
            <a:off x="216675" y="4453361"/>
            <a:ext cx="5829300" cy="2666999"/>
          </a:xfrm>
        </p:spPr>
        <p:txBody>
          <a:bodyPr anchor="t" anchorCtr="0"/>
          <a:lstStyle>
            <a:lvl1pPr marL="0" indent="0" algn="l">
              <a:buNone/>
              <a:defRPr sz="1125" i="0" cap="none" baseline="0">
                <a:solidFill>
                  <a:srgbClr val="FFFFFF"/>
                </a:solidFill>
                <a:latin typeface="Arial" panose="020B0604020202020204"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4"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1" indent="0">
              <a:buNone/>
              <a:defRPr sz="1050">
                <a:solidFill>
                  <a:schemeClr val="tx1">
                    <a:tint val="75000"/>
                  </a:schemeClr>
                </a:solidFill>
              </a:defRPr>
            </a:lvl9pPr>
          </a:lstStyle>
          <a:p>
            <a:pPr lvl="0"/>
            <a:r>
              <a:rPr lang="sv-SE"/>
              <a:t>Klicka här för att ändra format på bakgrundstexten</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4054" y="11175299"/>
            <a:ext cx="582863" cy="702939"/>
          </a:xfrm>
          <a:prstGeom prst="rect">
            <a:avLst/>
          </a:prstGeom>
        </p:spPr>
      </p:pic>
      <p:sp>
        <p:nvSpPr>
          <p:cNvPr id="2" name="Title 1">
            <a:extLst>
              <a:ext uri="{FF2B5EF4-FFF2-40B4-BE49-F238E27FC236}">
                <a16:creationId xmlns:a16="http://schemas.microsoft.com/office/drawing/2014/main" id="{13E8BF2B-E050-48FC-ACDA-54276574E621}"/>
              </a:ext>
            </a:extLst>
          </p:cNvPr>
          <p:cNvSpPr>
            <a:spLocks noGrp="1"/>
          </p:cNvSpPr>
          <p:nvPr>
            <p:ph type="title"/>
          </p:nvPr>
        </p:nvSpPr>
        <p:spPr>
          <a:xfrm>
            <a:off x="216608" y="2118400"/>
            <a:ext cx="582997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81946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Light Blue">
    <p:spTree>
      <p:nvGrpSpPr>
        <p:cNvPr id="1" name=""/>
        <p:cNvGrpSpPr/>
        <p:nvPr/>
      </p:nvGrpSpPr>
      <p:grpSpPr>
        <a:xfrm>
          <a:off x="0" y="0"/>
          <a:ext cx="0" cy="0"/>
          <a:chOff x="0" y="0"/>
          <a:chExt cx="0" cy="0"/>
        </a:xfrm>
      </p:grpSpPr>
      <p:sp>
        <p:nvSpPr>
          <p:cNvPr id="12" name="Rectangle 11"/>
          <p:cNvSpPr/>
          <p:nvPr userDrawn="1"/>
        </p:nvSpPr>
        <p:spPr>
          <a:xfrm>
            <a:off x="0" y="10769600"/>
            <a:ext cx="6858000" cy="372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Rectangle 1"/>
          <p:cNvSpPr/>
          <p:nvPr userDrawn="1"/>
        </p:nvSpPr>
        <p:spPr>
          <a:xfrm>
            <a:off x="0" y="1"/>
            <a:ext cx="6858000" cy="10955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30" y="5405440"/>
            <a:ext cx="4047131" cy="1920000"/>
          </a:xfrm>
        </p:spPr>
        <p:txBody>
          <a:bodyPr anchor="t" anchorCtr="0"/>
          <a:lstStyle>
            <a:lvl1pPr marL="0" indent="0" algn="l">
              <a:buNone/>
              <a:defRPr sz="1125">
                <a:solidFill>
                  <a:schemeClr val="bg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30" y="3283236"/>
            <a:ext cx="4845445" cy="195158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53585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6858000" cy="24885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and </a:t>
            </a:r>
            <a:r>
              <a:rPr lang="sv-SE" sz="675" err="1">
                <a:solidFill>
                  <a:srgbClr val="000000"/>
                </a:solidFill>
                <a:latin typeface="Arial" pitchFamily="34" charset="0"/>
                <a:cs typeface="Arial" pitchFamily="34" charset="0"/>
              </a:rPr>
              <a:t>content</a:t>
            </a:r>
            <a:br>
              <a:rPr lang="sv-SE" sz="675">
                <a:solidFill>
                  <a:srgbClr val="000000"/>
                </a:solidFill>
                <a:latin typeface="Arial" pitchFamily="34" charset="0"/>
                <a:cs typeface="Arial" pitchFamily="34" charset="0"/>
              </a:rPr>
            </a:br>
            <a:r>
              <a:rPr lang="sv-SE" sz="675" err="1">
                <a:solidFill>
                  <a:srgbClr val="000000"/>
                </a:solidFill>
                <a:latin typeface="Arial" pitchFamily="34" charset="0"/>
                <a:cs typeface="Arial" pitchFamily="34" charset="0"/>
              </a:rPr>
              <a:t>Light</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top</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
        <p:nvSpPr>
          <p:cNvPr id="11" name="Content Placeholder 6"/>
          <p:cNvSpPr>
            <a:spLocks noGrp="1"/>
          </p:cNvSpPr>
          <p:nvPr>
            <p:ph sz="quarter" idx="14"/>
          </p:nvPr>
        </p:nvSpPr>
        <p:spPr>
          <a:xfrm>
            <a:off x="216608" y="3152421"/>
            <a:ext cx="5732775" cy="7424000"/>
          </a:xfrm>
        </p:spPr>
        <p:txBody>
          <a:body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67969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10803468"/>
            <a:ext cx="6858000" cy="321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Rectangle 9"/>
          <p:cNvSpPr/>
          <p:nvPr userDrawn="1"/>
        </p:nvSpPr>
        <p:spPr>
          <a:xfrm>
            <a:off x="0" y="-1"/>
            <a:ext cx="6858000" cy="10953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and </a:t>
            </a:r>
            <a:r>
              <a:rPr lang="sv-SE" sz="675" err="1">
                <a:solidFill>
                  <a:srgbClr val="000000"/>
                </a:solidFill>
                <a:latin typeface="Arial" pitchFamily="34" charset="0"/>
                <a:cs typeface="Arial" pitchFamily="34" charset="0"/>
              </a:rPr>
              <a:t>content</a:t>
            </a:r>
            <a:br>
              <a:rPr lang="sv-SE" sz="675">
                <a:solidFill>
                  <a:srgbClr val="000000"/>
                </a:solidFill>
                <a:latin typeface="Arial" pitchFamily="34" charset="0"/>
                <a:cs typeface="Arial" pitchFamily="34" charset="0"/>
              </a:rPr>
            </a:br>
            <a:r>
              <a:rPr lang="sv-SE" sz="675" err="1">
                <a:solidFill>
                  <a:srgbClr val="000000"/>
                </a:solidFill>
                <a:latin typeface="Arial" pitchFamily="34" charset="0"/>
                <a:cs typeface="Arial" pitchFamily="34" charset="0"/>
              </a:rPr>
              <a:t>Light</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Blue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background</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
        <p:nvSpPr>
          <p:cNvPr id="11" name="Content Placeholder 6"/>
          <p:cNvSpPr>
            <a:spLocks noGrp="1"/>
          </p:cNvSpPr>
          <p:nvPr>
            <p:ph sz="quarter" idx="14"/>
          </p:nvPr>
        </p:nvSpPr>
        <p:spPr>
          <a:xfrm>
            <a:off x="216608" y="3152421"/>
            <a:ext cx="5732775" cy="7424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88463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6858000" cy="24885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Light</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Blue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top</a:t>
            </a:r>
            <a:endParaRPr lang="sv-SE" sz="675">
              <a:solidFill>
                <a:srgbClr val="000000"/>
              </a:solidFill>
              <a:latin typeface="Arial" pitchFamily="34" charset="0"/>
              <a:cs typeface="Arial" pitchFamily="34" charset="0"/>
            </a:endParaRP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277388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6858000" cy="24885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216675" y="3152425"/>
            <a:ext cx="3066707" cy="7425266"/>
          </a:xfrm>
        </p:spPr>
        <p:txBody>
          <a:bodyPr/>
          <a:lstStyle/>
          <a:p>
            <a:pPr lvl="0"/>
            <a:r>
              <a:rPr lang="sv-SE"/>
              <a:t>Klicka här för att ändra format på bakgrundstexten</a:t>
            </a:r>
          </a:p>
          <a:p>
            <a:pPr lvl="1"/>
            <a:r>
              <a:rPr lang="sv-SE"/>
              <a:t>Nivå två</a:t>
            </a:r>
          </a:p>
          <a:p>
            <a:pPr lvl="2"/>
            <a:r>
              <a:rPr lang="sv-SE"/>
              <a:t>Nivå tre</a:t>
            </a: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en-US" sz="675">
                <a:solidFill>
                  <a:srgbClr val="000000"/>
                </a:solidFill>
                <a:latin typeface="Arial" pitchFamily="34" charset="0"/>
                <a:cs typeface="Arial" pitchFamily="34" charset="0"/>
              </a:rPr>
              <a:t>Title 2 column Light Blue top</a:t>
            </a:r>
            <a:endParaRPr lang="sv-SE" sz="675">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3505222" y="3152425"/>
            <a:ext cx="3083102" cy="7425266"/>
          </a:xfrm>
        </p:spPr>
        <p:txBody>
          <a:bodyPr/>
          <a:lstStyle/>
          <a:p>
            <a:pPr lvl="0"/>
            <a:r>
              <a:rPr lang="sv-SE"/>
              <a:t>Klicka här för att ändra format på bakgrundstexten</a:t>
            </a:r>
          </a:p>
          <a:p>
            <a:pPr lvl="1"/>
            <a:r>
              <a:rPr lang="sv-SE"/>
              <a:t>Nivå två</a:t>
            </a:r>
          </a:p>
          <a:p>
            <a:pPr lvl="2"/>
            <a:r>
              <a:rPr lang="sv-SE"/>
              <a:t>Nivå tre</a:t>
            </a:r>
          </a:p>
        </p:txBody>
      </p:sp>
      <p:sp>
        <p:nvSpPr>
          <p:cNvPr id="2" name="Title 1">
            <a:extLst>
              <a:ext uri="{FF2B5EF4-FFF2-40B4-BE49-F238E27FC236}">
                <a16:creationId xmlns:a16="http://schemas.microsoft.com/office/drawing/2014/main" id="{40CA51FC-28D1-47C2-9395-2E8B7F5B94BE}"/>
              </a:ext>
            </a:extLst>
          </p:cNvPr>
          <p:cNvSpPr>
            <a:spLocks noGrp="1"/>
          </p:cNvSpPr>
          <p:nvPr>
            <p:ph type="title"/>
          </p:nvPr>
        </p:nvSpPr>
        <p:spPr>
          <a:xfrm>
            <a:off x="216607" y="351349"/>
            <a:ext cx="6407100"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67491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6858000" cy="109530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5063729" y="0"/>
            <a:ext cx="1794271"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6" name="TextBox 45"/>
          <p:cNvSpPr txBox="1"/>
          <p:nvPr userDrawn="1"/>
        </p:nvSpPr>
        <p:spPr>
          <a:xfrm>
            <a:off x="-1285874" y="132649"/>
            <a:ext cx="1263015" cy="585930"/>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Small right </a:t>
            </a:r>
            <a:r>
              <a:rPr lang="sv-SE" sz="675" baseline="0" err="1">
                <a:solidFill>
                  <a:srgbClr val="000000"/>
                </a:solidFill>
                <a:latin typeface="Arial" pitchFamily="34" charset="0"/>
                <a:cs typeface="Arial" pitchFamily="34" charset="0"/>
              </a:rPr>
              <a:t>picture</a:t>
            </a:r>
            <a:br>
              <a:rPr lang="sv-SE" sz="675" baseline="0">
                <a:solidFill>
                  <a:srgbClr val="000000"/>
                </a:solidFill>
                <a:latin typeface="Arial" pitchFamily="34" charset="0"/>
                <a:cs typeface="Arial" pitchFamily="34" charset="0"/>
              </a:rPr>
            </a:br>
            <a:r>
              <a:rPr lang="sv-SE" sz="675" baseline="0" err="1">
                <a:solidFill>
                  <a:srgbClr val="000000"/>
                </a:solidFill>
                <a:latin typeface="Arial" pitchFamily="34" charset="0"/>
                <a:cs typeface="Arial" pitchFamily="34" charset="0"/>
              </a:rPr>
              <a:t>Light</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3"/>
            <a:ext cx="4756135" cy="742526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6" name="Title 5">
            <a:extLst>
              <a:ext uri="{FF2B5EF4-FFF2-40B4-BE49-F238E27FC236}">
                <a16:creationId xmlns:a16="http://schemas.microsoft.com/office/drawing/2014/main" id="{3D4F945B-0234-4679-986F-63740B384940}"/>
              </a:ext>
            </a:extLst>
          </p:cNvPr>
          <p:cNvSpPr>
            <a:spLocks noGrp="1"/>
          </p:cNvSpPr>
          <p:nvPr>
            <p:ph type="title"/>
          </p:nvPr>
        </p:nvSpPr>
        <p:spPr>
          <a:xfrm>
            <a:off x="216608" y="351349"/>
            <a:ext cx="475672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16952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6858000" cy="109530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4260148" y="0"/>
            <a:ext cx="2597852"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6" name="TextBox 45"/>
          <p:cNvSpPr txBox="1"/>
          <p:nvPr userDrawn="1"/>
        </p:nvSpPr>
        <p:spPr>
          <a:xfrm>
            <a:off x="-1285874" y="132649"/>
            <a:ext cx="1263015" cy="585930"/>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Medium right </a:t>
            </a:r>
            <a:r>
              <a:rPr lang="sv-SE" sz="675" baseline="0" err="1">
                <a:solidFill>
                  <a:srgbClr val="000000"/>
                </a:solidFill>
                <a:latin typeface="Arial" pitchFamily="34" charset="0"/>
                <a:cs typeface="Arial" pitchFamily="34" charset="0"/>
              </a:rPr>
              <a:t>picture</a:t>
            </a:r>
            <a:br>
              <a:rPr lang="sv-SE" sz="675" baseline="0">
                <a:solidFill>
                  <a:srgbClr val="000000"/>
                </a:solidFill>
                <a:latin typeface="Arial" pitchFamily="34" charset="0"/>
                <a:cs typeface="Arial" pitchFamily="34" charset="0"/>
              </a:rPr>
            </a:br>
            <a:r>
              <a:rPr lang="sv-SE" sz="675" baseline="0" err="1">
                <a:solidFill>
                  <a:srgbClr val="000000"/>
                </a:solidFill>
                <a:latin typeface="Arial" pitchFamily="34" charset="0"/>
                <a:cs typeface="Arial" pitchFamily="34" charset="0"/>
              </a:rPr>
              <a:t>Light</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3"/>
            <a:ext cx="3961216" cy="742526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6" name="Title 5">
            <a:extLst>
              <a:ext uri="{FF2B5EF4-FFF2-40B4-BE49-F238E27FC236}">
                <a16:creationId xmlns:a16="http://schemas.microsoft.com/office/drawing/2014/main" id="{F29A346E-E225-408C-8D75-CA9A0CEE94ED}"/>
              </a:ext>
            </a:extLst>
          </p:cNvPr>
          <p:cNvSpPr>
            <a:spLocks noGrp="1"/>
          </p:cNvSpPr>
          <p:nvPr>
            <p:ph type="title"/>
          </p:nvPr>
        </p:nvSpPr>
        <p:spPr>
          <a:xfrm>
            <a:off x="216608" y="351349"/>
            <a:ext cx="3960900"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423075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8" name="Platshållare för bild 6">
            <a:extLst>
              <a:ext uri="{FF2B5EF4-FFF2-40B4-BE49-F238E27FC236}">
                <a16:creationId xmlns:a16="http://schemas.microsoft.com/office/drawing/2014/main" id="{3D4793E0-5369-4751-9D3F-8C394EABDF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6858000"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196208"/>
          </a:xfrm>
          <a:prstGeom prst="rect">
            <a:avLst/>
          </a:prstGeom>
          <a:noFill/>
        </p:spPr>
        <p:txBody>
          <a:bodyPr wrap="square" rtlCol="0">
            <a:spAutoFit/>
          </a:bodyPr>
          <a:lstStyle/>
          <a:p>
            <a:pPr marL="0" marR="0" lvl="0" indent="0" algn="r" defTabSz="514350" rtl="0" eaLnBrk="1" fontAlgn="base" latinLnBrk="0" hangingPunct="1">
              <a:lnSpc>
                <a:spcPct val="100000"/>
              </a:lnSpc>
              <a:spcBef>
                <a:spcPct val="0"/>
              </a:spcBef>
              <a:spcAft>
                <a:spcPct val="0"/>
              </a:spcAft>
              <a:buClrTx/>
              <a:buSzTx/>
              <a:buFontTx/>
              <a:buNone/>
              <a:tabLst/>
              <a:defRPr/>
            </a:pP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29" y="3707456"/>
            <a:ext cx="2881684" cy="1920000"/>
          </a:xfrm>
          <a:solidFill>
            <a:srgbClr val="A3A3A1">
              <a:alpha val="49804"/>
            </a:srgbClr>
          </a:solidFill>
        </p:spPr>
        <p:txBody>
          <a:bodyPr anchor="t" anchorCtr="0"/>
          <a:lstStyle>
            <a:lvl1pPr marL="0" indent="0" algn="l">
              <a:buNone/>
              <a:defRPr sz="1125">
                <a:solidFill>
                  <a:schemeClr val="tx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29" y="1585252"/>
            <a:ext cx="3037500" cy="1951584"/>
          </a:xfrm>
          <a:solidFill>
            <a:srgbClr val="A3A3A1">
              <a:alpha val="49804"/>
            </a:srgbClr>
          </a:solidFill>
        </p:spPr>
        <p:txBody>
          <a:bodyPr/>
          <a:lstStyle>
            <a:lvl1pPr>
              <a:defRPr>
                <a:solidFill>
                  <a:schemeClr val="tx1"/>
                </a:solidFill>
              </a:defRPr>
            </a:lvl1pPr>
          </a:lstStyle>
          <a:p>
            <a:r>
              <a:rPr lang="sv-SE"/>
              <a:t>Klicka här för att ändra mall för rubrikformat</a:t>
            </a:r>
          </a:p>
        </p:txBody>
      </p:sp>
      <p:sp>
        <p:nvSpPr>
          <p:cNvPr id="9" name="textruta 8">
            <a:extLst>
              <a:ext uri="{FF2B5EF4-FFF2-40B4-BE49-F238E27FC236}">
                <a16:creationId xmlns:a16="http://schemas.microsoft.com/office/drawing/2014/main" id="{179DEECB-9FA5-4427-B47D-E486336631EA}"/>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en-US" sz="563">
                <a:solidFill>
                  <a:schemeClr val="bg1"/>
                </a:solidFill>
                <a:latin typeface="Arial" pitchFamily="34" charset="0"/>
                <a:cs typeface="Arial" pitchFamily="34" charset="0"/>
              </a:rPr>
              <a:t>Torsplan Office, roof, Stockholm Sweden</a:t>
            </a:r>
            <a:endParaRPr lang="sv-SE" sz="563">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087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1" y="1"/>
            <a:ext cx="6857999" cy="10953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3429001" y="2"/>
            <a:ext cx="3428999"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8" name="TextBox 47"/>
          <p:cNvSpPr txBox="1"/>
          <p:nvPr userDrawn="1"/>
        </p:nvSpPr>
        <p:spPr>
          <a:xfrm>
            <a:off x="-1285874" y="132649"/>
            <a:ext cx="1263015" cy="585930"/>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Large</a:t>
            </a:r>
            <a:r>
              <a:rPr lang="sv-SE" sz="675" baseline="0">
                <a:solidFill>
                  <a:srgbClr val="000000"/>
                </a:solidFill>
                <a:latin typeface="Arial" pitchFamily="34" charset="0"/>
                <a:cs typeface="Arial" pitchFamily="34" charset="0"/>
              </a:rPr>
              <a:t> right </a:t>
            </a:r>
            <a:r>
              <a:rPr lang="sv-SE" sz="675" baseline="0" err="1">
                <a:solidFill>
                  <a:srgbClr val="000000"/>
                </a:solidFill>
                <a:latin typeface="Arial" pitchFamily="34" charset="0"/>
                <a:cs typeface="Arial" pitchFamily="34" charset="0"/>
              </a:rPr>
              <a:t>picture</a:t>
            </a:r>
            <a:endParaRPr lang="sv-SE" sz="675" baseline="0">
              <a:solidFill>
                <a:srgbClr val="000000"/>
              </a:solidFill>
              <a:latin typeface="Arial" pitchFamily="34" charset="0"/>
              <a:cs typeface="Arial" pitchFamily="34" charset="0"/>
            </a:endParaRPr>
          </a:p>
          <a:p>
            <a:pPr algn="r"/>
            <a:r>
              <a:rPr lang="sv-SE" sz="675" baseline="0" err="1">
                <a:solidFill>
                  <a:srgbClr val="000000"/>
                </a:solidFill>
                <a:latin typeface="Arial" pitchFamily="34" charset="0"/>
                <a:cs typeface="Arial" pitchFamily="34" charset="0"/>
              </a:rPr>
              <a:t>Light</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Blue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5"/>
            <a:ext cx="2949792" cy="7448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2" name="Title 1">
            <a:extLst>
              <a:ext uri="{FF2B5EF4-FFF2-40B4-BE49-F238E27FC236}">
                <a16:creationId xmlns:a16="http://schemas.microsoft.com/office/drawing/2014/main" id="{C2AA5013-CBFE-44B3-9751-2CC1B6E2CF03}"/>
              </a:ext>
            </a:extLst>
          </p:cNvPr>
          <p:cNvSpPr>
            <a:spLocks noGrp="1"/>
          </p:cNvSpPr>
          <p:nvPr>
            <p:ph type="title"/>
          </p:nvPr>
        </p:nvSpPr>
        <p:spPr>
          <a:xfrm>
            <a:off x="216608" y="351349"/>
            <a:ext cx="295042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331878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hree small pictures, Light Blue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2480733"/>
            <a:ext cx="2233575" cy="8472311"/>
          </a:xfrm>
          <a:ln>
            <a:noFill/>
          </a:ln>
        </p:spPr>
        <p:txBody>
          <a:bodyPr tIns="756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Three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2311973" y="2480733"/>
            <a:ext cx="2233575" cy="8472311"/>
          </a:xfrm>
          <a:ln>
            <a:noFill/>
          </a:ln>
        </p:spPr>
        <p:txBody>
          <a:bodyPr tIns="756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4623946" y="2480735"/>
            <a:ext cx="2233575" cy="8472311"/>
          </a:xfrm>
        </p:spPr>
        <p:txBody>
          <a:bodyPr tIns="756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6" name="Text Placeholder 5"/>
          <p:cNvSpPr>
            <a:spLocks noGrp="1"/>
          </p:cNvSpPr>
          <p:nvPr>
            <p:ph type="body" sz="quarter" idx="21"/>
          </p:nvPr>
        </p:nvSpPr>
        <p:spPr>
          <a:xfrm>
            <a:off x="1" y="9673045"/>
            <a:ext cx="2233575" cy="1280000"/>
          </a:xfrm>
          <a:solidFill>
            <a:schemeClr val="accent4"/>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4" name="Text Placeholder 5"/>
          <p:cNvSpPr>
            <a:spLocks noGrp="1"/>
          </p:cNvSpPr>
          <p:nvPr>
            <p:ph type="body" sz="quarter" idx="22"/>
          </p:nvPr>
        </p:nvSpPr>
        <p:spPr>
          <a:xfrm>
            <a:off x="2311973" y="9673045"/>
            <a:ext cx="2233575" cy="1280000"/>
          </a:xfrm>
          <a:solidFill>
            <a:schemeClr val="accent4"/>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3"/>
          </p:nvPr>
        </p:nvSpPr>
        <p:spPr>
          <a:xfrm>
            <a:off x="4623946" y="9673045"/>
            <a:ext cx="2233575" cy="1280000"/>
          </a:xfrm>
          <a:solidFill>
            <a:schemeClr val="accent4"/>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2" name="Group 1"/>
          <p:cNvGrpSpPr/>
          <p:nvPr userDrawn="1"/>
        </p:nvGrpSpPr>
        <p:grpSpPr>
          <a:xfrm>
            <a:off x="-237787" y="6586903"/>
            <a:ext cx="112427" cy="259968"/>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135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11" userDrawn="1">
          <p15:clr>
            <a:srgbClr val="FBAE40"/>
          </p15:clr>
        </p15:guide>
        <p15:guide id="2" orient="horz" pos="414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Four pictures with titel Light Blu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Four</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3467921"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5201881" y="2480733"/>
            <a:ext cx="1650375" cy="8472311"/>
          </a:xfrm>
        </p:spPr>
        <p:txBody>
          <a:bodyPr tIns="684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29" name="Picture Placeholder 7"/>
          <p:cNvSpPr>
            <a:spLocks noGrp="1"/>
          </p:cNvSpPr>
          <p:nvPr>
            <p:ph type="pic" sz="quarter" idx="21"/>
          </p:nvPr>
        </p:nvSpPr>
        <p:spPr>
          <a:xfrm>
            <a:off x="1733960"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23" name="Text Placeholder 5"/>
          <p:cNvSpPr>
            <a:spLocks noGrp="1"/>
          </p:cNvSpPr>
          <p:nvPr>
            <p:ph type="body" sz="quarter" idx="22"/>
          </p:nvPr>
        </p:nvSpPr>
        <p:spPr>
          <a:xfrm>
            <a:off x="0" y="9673045"/>
            <a:ext cx="1650375" cy="1280000"/>
          </a:xfrm>
          <a:solidFill>
            <a:schemeClr val="accent4"/>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4" name="Text Placeholder 5"/>
          <p:cNvSpPr>
            <a:spLocks noGrp="1"/>
          </p:cNvSpPr>
          <p:nvPr>
            <p:ph type="body" sz="quarter" idx="23"/>
          </p:nvPr>
        </p:nvSpPr>
        <p:spPr>
          <a:xfrm>
            <a:off x="1733960" y="9673045"/>
            <a:ext cx="1650375" cy="1280000"/>
          </a:xfrm>
          <a:solidFill>
            <a:schemeClr val="accent4"/>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4"/>
          </p:nvPr>
        </p:nvSpPr>
        <p:spPr>
          <a:xfrm>
            <a:off x="3467921" y="9673045"/>
            <a:ext cx="1650375" cy="1280000"/>
          </a:xfrm>
          <a:solidFill>
            <a:schemeClr val="accent4"/>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6" name="Text Placeholder 5"/>
          <p:cNvSpPr>
            <a:spLocks noGrp="1"/>
          </p:cNvSpPr>
          <p:nvPr>
            <p:ph type="body" sz="quarter" idx="25"/>
          </p:nvPr>
        </p:nvSpPr>
        <p:spPr>
          <a:xfrm>
            <a:off x="5201881" y="9673045"/>
            <a:ext cx="1650375" cy="1280000"/>
          </a:xfrm>
          <a:solidFill>
            <a:schemeClr val="accent4"/>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27" name="Group 26"/>
          <p:cNvGrpSpPr/>
          <p:nvPr userDrawn="1"/>
        </p:nvGrpSpPr>
        <p:grpSpPr>
          <a:xfrm>
            <a:off x="-237787" y="6586903"/>
            <a:ext cx="112427" cy="259968"/>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805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6" userDrawn="1">
          <p15:clr>
            <a:srgbClr val="FBAE40"/>
          </p15:clr>
        </p15:guide>
        <p15:guide id="2" orient="horz" pos="4308"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Five pictures with titel Light Blu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2480734"/>
            <a:ext cx="130698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Five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2776275"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5551691" y="2480734"/>
            <a:ext cx="1306125" cy="8472309"/>
          </a:xfrm>
        </p:spPr>
        <p:txBody>
          <a:bodyPr tIns="864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29" name="Picture Placeholder 7"/>
          <p:cNvSpPr>
            <a:spLocks noGrp="1"/>
          </p:cNvSpPr>
          <p:nvPr>
            <p:ph type="pic" sz="quarter" idx="21"/>
          </p:nvPr>
        </p:nvSpPr>
        <p:spPr>
          <a:xfrm>
            <a:off x="1388567"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1" name="Picture Placeholder 7"/>
          <p:cNvSpPr>
            <a:spLocks noGrp="1"/>
          </p:cNvSpPr>
          <p:nvPr>
            <p:ph type="pic" sz="quarter" idx="22"/>
          </p:nvPr>
        </p:nvSpPr>
        <p:spPr>
          <a:xfrm>
            <a:off x="4163983"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24" name="Text Placeholder 5"/>
          <p:cNvSpPr>
            <a:spLocks noGrp="1"/>
          </p:cNvSpPr>
          <p:nvPr>
            <p:ph type="body" sz="quarter" idx="23"/>
          </p:nvPr>
        </p:nvSpPr>
        <p:spPr>
          <a:xfrm>
            <a:off x="0" y="9673045"/>
            <a:ext cx="1306125" cy="1280000"/>
          </a:xfrm>
          <a:solidFill>
            <a:schemeClr val="accent4"/>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4"/>
          </p:nvPr>
        </p:nvSpPr>
        <p:spPr>
          <a:xfrm>
            <a:off x="1387923" y="9673045"/>
            <a:ext cx="1306125" cy="1280000"/>
          </a:xfrm>
          <a:solidFill>
            <a:schemeClr val="accent4"/>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6" name="Text Placeholder 5"/>
          <p:cNvSpPr>
            <a:spLocks noGrp="1"/>
          </p:cNvSpPr>
          <p:nvPr>
            <p:ph type="body" sz="quarter" idx="25"/>
          </p:nvPr>
        </p:nvSpPr>
        <p:spPr>
          <a:xfrm>
            <a:off x="4163768" y="9673045"/>
            <a:ext cx="1306125" cy="1280000"/>
          </a:xfrm>
          <a:solidFill>
            <a:schemeClr val="accent4"/>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7" name="Text Placeholder 5"/>
          <p:cNvSpPr>
            <a:spLocks noGrp="1"/>
          </p:cNvSpPr>
          <p:nvPr>
            <p:ph type="body" sz="quarter" idx="26"/>
          </p:nvPr>
        </p:nvSpPr>
        <p:spPr>
          <a:xfrm>
            <a:off x="2775845" y="9673045"/>
            <a:ext cx="1306125" cy="1280000"/>
          </a:xfrm>
          <a:solidFill>
            <a:schemeClr val="accent4"/>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32" name="Text Placeholder 5"/>
          <p:cNvSpPr>
            <a:spLocks noGrp="1"/>
          </p:cNvSpPr>
          <p:nvPr>
            <p:ph type="body" sz="quarter" idx="27"/>
          </p:nvPr>
        </p:nvSpPr>
        <p:spPr>
          <a:xfrm>
            <a:off x="5551691" y="9673045"/>
            <a:ext cx="1306125" cy="1280000"/>
          </a:xfrm>
          <a:solidFill>
            <a:schemeClr val="accent4"/>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47" name="Group 46"/>
          <p:cNvGrpSpPr/>
          <p:nvPr userDrawn="1"/>
        </p:nvGrpSpPr>
        <p:grpSpPr>
          <a:xfrm>
            <a:off x="-237787" y="6586903"/>
            <a:ext cx="112427" cy="259968"/>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879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11" userDrawn="1">
          <p15:clr>
            <a:srgbClr val="FBAE40"/>
          </p15:clr>
        </p15:guide>
        <p15:guide id="2" orient="horz" pos="4151"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6858000" cy="1219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sv-SE"/>
          </a:p>
        </p:txBody>
      </p:sp>
      <p:sp>
        <p:nvSpPr>
          <p:cNvPr id="9" name="TextBox 8"/>
          <p:cNvSpPr txBox="1"/>
          <p:nvPr userDrawn="1"/>
        </p:nvSpPr>
        <p:spPr>
          <a:xfrm>
            <a:off x="-1285874" y="254569"/>
            <a:ext cx="1263015" cy="291490"/>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Divider</a:t>
            </a:r>
            <a:r>
              <a:rPr lang="sv-SE" sz="675" baseline="0">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a:p>
            <a:pPr algn="r"/>
            <a:r>
              <a:rPr lang="sv-SE" sz="619" err="1">
                <a:solidFill>
                  <a:srgbClr val="000000"/>
                </a:solidFill>
                <a:latin typeface="Arial" pitchFamily="34" charset="0"/>
                <a:cs typeface="Arial" pitchFamily="34" charset="0"/>
              </a:rPr>
              <a:t>Light</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Blue</a:t>
            </a:r>
            <a:endParaRPr lang="sv-SE" sz="619">
              <a:solidFill>
                <a:srgbClr val="000000"/>
              </a:solidFill>
              <a:latin typeface="Arial" pitchFamily="34" charset="0"/>
              <a:cs typeface="Arial" pitchFamily="34" charset="0"/>
            </a:endParaRPr>
          </a:p>
        </p:txBody>
      </p:sp>
      <p:sp>
        <p:nvSpPr>
          <p:cNvPr id="11" name="Text Placeholder 2"/>
          <p:cNvSpPr>
            <a:spLocks noGrp="1"/>
          </p:cNvSpPr>
          <p:nvPr>
            <p:ph type="body" idx="1"/>
          </p:nvPr>
        </p:nvSpPr>
        <p:spPr>
          <a:xfrm>
            <a:off x="216675" y="4453361"/>
            <a:ext cx="5829300" cy="2666999"/>
          </a:xfrm>
        </p:spPr>
        <p:txBody>
          <a:bodyPr anchor="t" anchorCtr="0"/>
          <a:lstStyle>
            <a:lvl1pPr marL="0" indent="0" algn="l">
              <a:buNone/>
              <a:defRPr sz="1125" i="0" cap="none" baseline="0">
                <a:solidFill>
                  <a:srgbClr val="FFFFFF"/>
                </a:solidFill>
                <a:latin typeface="Arial" panose="020B0604020202020204"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4"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1" indent="0">
              <a:buNone/>
              <a:defRPr sz="1050">
                <a:solidFill>
                  <a:schemeClr val="tx1">
                    <a:tint val="75000"/>
                  </a:schemeClr>
                </a:solidFill>
              </a:defRPr>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t>zDatum</a:t>
            </a:r>
            <a:endParaRPr lang="sv-SE"/>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t>zcCompany</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4054" y="11175299"/>
            <a:ext cx="582863" cy="702939"/>
          </a:xfrm>
          <a:prstGeom prst="rect">
            <a:avLst/>
          </a:prstGeom>
        </p:spPr>
      </p:pic>
      <p:sp>
        <p:nvSpPr>
          <p:cNvPr id="4" name="Title 3">
            <a:extLst>
              <a:ext uri="{FF2B5EF4-FFF2-40B4-BE49-F238E27FC236}">
                <a16:creationId xmlns:a16="http://schemas.microsoft.com/office/drawing/2014/main" id="{49B6840E-B63D-4B54-A29D-864629F150F2}"/>
              </a:ext>
            </a:extLst>
          </p:cNvPr>
          <p:cNvSpPr>
            <a:spLocks noGrp="1"/>
          </p:cNvSpPr>
          <p:nvPr>
            <p:ph type="title"/>
          </p:nvPr>
        </p:nvSpPr>
        <p:spPr>
          <a:xfrm>
            <a:off x="216608" y="2118400"/>
            <a:ext cx="582997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576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2" name="Rectangle 11"/>
          <p:cNvSpPr/>
          <p:nvPr userDrawn="1"/>
        </p:nvSpPr>
        <p:spPr>
          <a:xfrm>
            <a:off x="0" y="10769600"/>
            <a:ext cx="6858000" cy="372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Rectangle 1"/>
          <p:cNvSpPr/>
          <p:nvPr userDrawn="1"/>
        </p:nvSpPr>
        <p:spPr>
          <a:xfrm>
            <a:off x="0" y="1"/>
            <a:ext cx="6858000" cy="10955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30" y="5405440"/>
            <a:ext cx="4047131" cy="1920000"/>
          </a:xfrm>
        </p:spPr>
        <p:txBody>
          <a:bodyPr anchor="t" anchorCtr="0"/>
          <a:lstStyle>
            <a:lvl1pPr marL="0" indent="0" algn="l">
              <a:buNone/>
              <a:defRPr sz="1125">
                <a:solidFill>
                  <a:schemeClr val="bg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30" y="3283236"/>
            <a:ext cx="4845445" cy="195158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65366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6858000" cy="24885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and </a:t>
            </a:r>
            <a:r>
              <a:rPr lang="sv-SE" sz="675" err="1">
                <a:solidFill>
                  <a:srgbClr val="000000"/>
                </a:solidFill>
                <a:latin typeface="Arial" pitchFamily="34" charset="0"/>
                <a:cs typeface="Arial" pitchFamily="34" charset="0"/>
              </a:rPr>
              <a:t>content</a:t>
            </a:r>
            <a:br>
              <a:rPr lang="sv-SE" sz="675">
                <a:solidFill>
                  <a:srgbClr val="000000"/>
                </a:solidFill>
                <a:latin typeface="Arial" pitchFamily="34" charset="0"/>
                <a:cs typeface="Arial" pitchFamily="34" charset="0"/>
              </a:rPr>
            </a:br>
            <a:r>
              <a:rPr lang="sv-SE" sz="675">
                <a:solidFill>
                  <a:srgbClr val="000000"/>
                </a:solidFill>
                <a:latin typeface="Arial" pitchFamily="34" charset="0"/>
                <a:cs typeface="Arial" pitchFamily="34" charset="0"/>
              </a:rPr>
              <a:t>Pink </a:t>
            </a:r>
            <a:r>
              <a:rPr lang="sv-SE" sz="675" err="1">
                <a:solidFill>
                  <a:srgbClr val="000000"/>
                </a:solidFill>
                <a:latin typeface="Arial" pitchFamily="34" charset="0"/>
                <a:cs typeface="Arial" pitchFamily="34" charset="0"/>
              </a:rPr>
              <a:t>top</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
        <p:nvSpPr>
          <p:cNvPr id="11" name="Content Placeholder 6"/>
          <p:cNvSpPr>
            <a:spLocks noGrp="1"/>
          </p:cNvSpPr>
          <p:nvPr>
            <p:ph sz="quarter" idx="14"/>
          </p:nvPr>
        </p:nvSpPr>
        <p:spPr>
          <a:xfrm>
            <a:off x="216608" y="3152421"/>
            <a:ext cx="5732775" cy="7424000"/>
          </a:xfrm>
        </p:spPr>
        <p:txBody>
          <a:body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32233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10803468"/>
            <a:ext cx="6858000" cy="321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Rectangle 9"/>
          <p:cNvSpPr/>
          <p:nvPr userDrawn="1"/>
        </p:nvSpPr>
        <p:spPr>
          <a:xfrm>
            <a:off x="0" y="-1"/>
            <a:ext cx="6858000" cy="109530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300082"/>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and </a:t>
            </a:r>
            <a:r>
              <a:rPr lang="sv-SE" sz="675" err="1">
                <a:solidFill>
                  <a:srgbClr val="000000"/>
                </a:solidFill>
                <a:latin typeface="Arial" pitchFamily="34" charset="0"/>
                <a:cs typeface="Arial" pitchFamily="34" charset="0"/>
              </a:rPr>
              <a:t>content</a:t>
            </a:r>
            <a:endParaRPr lang="sv-SE" sz="675">
              <a:solidFill>
                <a:srgbClr val="000000"/>
              </a:solidFill>
              <a:latin typeface="Arial" pitchFamily="34" charset="0"/>
              <a:cs typeface="Arial" pitchFamily="34" charset="0"/>
            </a:endParaRPr>
          </a:p>
          <a:p>
            <a:pPr algn="r"/>
            <a:r>
              <a:rPr lang="sv-SE" sz="675">
                <a:solidFill>
                  <a:srgbClr val="000000"/>
                </a:solidFill>
                <a:latin typeface="Arial" pitchFamily="34" charset="0"/>
                <a:cs typeface="Arial" pitchFamily="34" charset="0"/>
              </a:rPr>
              <a:t>Pink </a:t>
            </a:r>
            <a:r>
              <a:rPr lang="sv-SE" sz="675" err="1">
                <a:solidFill>
                  <a:srgbClr val="000000"/>
                </a:solidFill>
                <a:latin typeface="Arial" pitchFamily="34" charset="0"/>
                <a:cs typeface="Arial" pitchFamily="34" charset="0"/>
              </a:rPr>
              <a:t>background</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
        <p:nvSpPr>
          <p:cNvPr id="11" name="Content Placeholder 6"/>
          <p:cNvSpPr>
            <a:spLocks noGrp="1"/>
          </p:cNvSpPr>
          <p:nvPr>
            <p:ph sz="quarter" idx="14"/>
          </p:nvPr>
        </p:nvSpPr>
        <p:spPr>
          <a:xfrm>
            <a:off x="216608" y="3152421"/>
            <a:ext cx="5732775" cy="7424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169696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6858000" cy="24885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196208"/>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Pink</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top</a:t>
            </a:r>
            <a:r>
              <a:rPr lang="sv-SE" sz="675">
                <a:solidFill>
                  <a:srgbClr val="000000"/>
                </a:solidFill>
                <a:latin typeface="Arial" pitchFamily="34" charset="0"/>
                <a:cs typeface="Arial" pitchFamily="34" charset="0"/>
              </a:rPr>
              <a:t> </a:t>
            </a:r>
          </a:p>
        </p:txBody>
      </p:sp>
      <p:sp>
        <p:nvSpPr>
          <p:cNvPr id="2" name="Title 1"/>
          <p:cNvSpPr>
            <a:spLocks noGrp="1"/>
          </p:cNvSpPr>
          <p:nvPr>
            <p:ph type="title"/>
          </p:nvPr>
        </p:nvSpPr>
        <p:spPr>
          <a:xfrm>
            <a:off x="216608" y="351349"/>
            <a:ext cx="6407051" cy="195158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299231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32"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6858000" cy="24885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216675" y="3152425"/>
            <a:ext cx="3066707" cy="7425266"/>
          </a:xfrm>
        </p:spPr>
        <p:txBody>
          <a:bodyPr/>
          <a:lstStyle/>
          <a:p>
            <a:pPr lvl="0"/>
            <a:r>
              <a:rPr lang="sv-SE"/>
              <a:t>Klicka här för att ändra format på bakgrundstexten</a:t>
            </a:r>
          </a:p>
          <a:p>
            <a:pPr lvl="1"/>
            <a:r>
              <a:rPr lang="sv-SE"/>
              <a:t>Nivå två</a:t>
            </a:r>
          </a:p>
          <a:p>
            <a:pPr lvl="2"/>
            <a:r>
              <a:rPr lang="sv-SE"/>
              <a:t>Nivå tre</a:t>
            </a:r>
          </a:p>
        </p:txBody>
      </p:sp>
      <p:sp>
        <p:nvSpPr>
          <p:cNvPr id="4" name="Date Placeholder 3"/>
          <p:cNvSpPr>
            <a:spLocks noGrp="1"/>
          </p:cNvSpPr>
          <p:nvPr>
            <p:ph type="dt" sz="half" idx="10"/>
          </p:nvPr>
        </p:nvSpPr>
        <p:spPr/>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p:txBody>
          <a:bodyPr/>
          <a:lstStyle>
            <a:lvl1pPr>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a:p>
        </p:txBody>
      </p:sp>
      <p:sp>
        <p:nvSpPr>
          <p:cNvPr id="8" name="TextBox 7"/>
          <p:cNvSpPr txBox="1"/>
          <p:nvPr userDrawn="1"/>
        </p:nvSpPr>
        <p:spPr>
          <a:xfrm>
            <a:off x="-1285874" y="132649"/>
            <a:ext cx="1263015" cy="196208"/>
          </a:xfrm>
          <a:prstGeom prst="rect">
            <a:avLst/>
          </a:prstGeom>
          <a:noFill/>
        </p:spPr>
        <p:txBody>
          <a:bodyPr wrap="square" rtlCol="0">
            <a:spAutoFit/>
          </a:bodyPr>
          <a:lstStyle/>
          <a:p>
            <a:pPr algn="r"/>
            <a:r>
              <a:rPr lang="en-US" sz="675">
                <a:solidFill>
                  <a:srgbClr val="000000"/>
                </a:solidFill>
                <a:latin typeface="Arial" pitchFamily="34" charset="0"/>
                <a:cs typeface="Arial" pitchFamily="34" charset="0"/>
              </a:rPr>
              <a:t>Title 2 column Pink top</a:t>
            </a:r>
            <a:endParaRPr lang="sv-SE" sz="675">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3505222" y="3152425"/>
            <a:ext cx="3083102" cy="7425266"/>
          </a:xfrm>
        </p:spPr>
        <p:txBody>
          <a:bodyPr/>
          <a:lstStyle/>
          <a:p>
            <a:pPr lvl="0"/>
            <a:r>
              <a:rPr lang="sv-SE"/>
              <a:t>Klicka här för att ändra format på bakgrundstexten</a:t>
            </a:r>
          </a:p>
          <a:p>
            <a:pPr lvl="1"/>
            <a:r>
              <a:rPr lang="sv-SE"/>
              <a:t>Nivå två</a:t>
            </a:r>
          </a:p>
          <a:p>
            <a:pPr lvl="2"/>
            <a:r>
              <a:rPr lang="sv-SE"/>
              <a:t>Nivå tre</a:t>
            </a:r>
          </a:p>
        </p:txBody>
      </p:sp>
      <p:sp>
        <p:nvSpPr>
          <p:cNvPr id="2" name="Title 1">
            <a:extLst>
              <a:ext uri="{FF2B5EF4-FFF2-40B4-BE49-F238E27FC236}">
                <a16:creationId xmlns:a16="http://schemas.microsoft.com/office/drawing/2014/main" id="{49558DD3-7D84-464F-BF2F-7E271EB104E8}"/>
              </a:ext>
            </a:extLst>
          </p:cNvPr>
          <p:cNvSpPr>
            <a:spLocks noGrp="1"/>
          </p:cNvSpPr>
          <p:nvPr>
            <p:ph type="title"/>
          </p:nvPr>
        </p:nvSpPr>
        <p:spPr>
          <a:xfrm>
            <a:off x="216607" y="351349"/>
            <a:ext cx="6407100"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17344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8" name="Platshållare för bild 6">
            <a:extLst>
              <a:ext uri="{FF2B5EF4-FFF2-40B4-BE49-F238E27FC236}">
                <a16:creationId xmlns:a16="http://schemas.microsoft.com/office/drawing/2014/main" id="{5342ED34-0F90-43D5-A514-DCE0D165E7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6858000" cy="109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bwMode="gray"/>
        <p:txBody>
          <a:bodyPr/>
          <a:lstStyle>
            <a:lvl1pPr>
              <a:defRPr/>
            </a:lvl1pPr>
          </a:lstStyle>
          <a:p>
            <a:pPr>
              <a:defRPr/>
            </a:pPr>
            <a:r>
              <a:rPr lang="en-US"/>
              <a:t>zDatum</a:t>
            </a:r>
            <a:endParaRPr lang="sv-SE"/>
          </a:p>
        </p:txBody>
      </p:sp>
      <p:sp>
        <p:nvSpPr>
          <p:cNvPr id="5" name="Footer Placeholder 4"/>
          <p:cNvSpPr>
            <a:spLocks noGrp="1"/>
          </p:cNvSpPr>
          <p:nvPr>
            <p:ph type="ftr" sz="quarter" idx="11"/>
          </p:nvPr>
        </p:nvSpPr>
        <p:spPr bwMode="gray"/>
        <p:txBody>
          <a:bodyPr/>
          <a:lstStyle>
            <a:lvl1pPr>
              <a:defRPr/>
            </a:lvl1pPr>
          </a:lstStyle>
          <a:p>
            <a:pPr>
              <a:defRPr/>
            </a:pPr>
            <a:r>
              <a:rPr lang="sv-SE"/>
              <a:t>zcCompany</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a:p>
        </p:txBody>
      </p:sp>
      <p:sp>
        <p:nvSpPr>
          <p:cNvPr id="7" name="TextBox 6"/>
          <p:cNvSpPr txBox="1"/>
          <p:nvPr userDrawn="1"/>
        </p:nvSpPr>
        <p:spPr bwMode="gray">
          <a:xfrm>
            <a:off x="-1285874" y="132649"/>
            <a:ext cx="1263015" cy="196208"/>
          </a:xfrm>
          <a:prstGeom prst="rect">
            <a:avLst/>
          </a:prstGeom>
          <a:noFill/>
        </p:spPr>
        <p:txBody>
          <a:bodyPr wrap="square" rtlCol="0">
            <a:spAutoFit/>
          </a:bodyPr>
          <a:lstStyle/>
          <a:p>
            <a:pPr marL="0" marR="0" lvl="0" indent="0" algn="r" defTabSz="514350" rtl="0" eaLnBrk="1" fontAlgn="base" latinLnBrk="0" hangingPunct="1">
              <a:lnSpc>
                <a:spcPct val="100000"/>
              </a:lnSpc>
              <a:spcBef>
                <a:spcPct val="0"/>
              </a:spcBef>
              <a:spcAft>
                <a:spcPct val="0"/>
              </a:spcAft>
              <a:buClrTx/>
              <a:buSzTx/>
              <a:buFontTx/>
              <a:buNone/>
              <a:tabLst/>
              <a:defRPr/>
            </a:pPr>
            <a:r>
              <a:rPr lang="sv-SE" sz="675" err="1">
                <a:solidFill>
                  <a:srgbClr val="000000"/>
                </a:solidFill>
                <a:latin typeface="Arial" pitchFamily="34" charset="0"/>
                <a:cs typeface="Arial" pitchFamily="34" charset="0"/>
              </a:rPr>
              <a:t>Title</a:t>
            </a:r>
            <a:r>
              <a:rPr lang="sv-SE" sz="675">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212329" y="3707456"/>
            <a:ext cx="2881684" cy="1920000"/>
          </a:xfrm>
          <a:solidFill>
            <a:srgbClr val="A3A3A1">
              <a:alpha val="50196"/>
            </a:srgbClr>
          </a:solidFill>
        </p:spPr>
        <p:txBody>
          <a:bodyPr anchor="t" anchorCtr="0"/>
          <a:lstStyle>
            <a:lvl1pPr marL="0" indent="0" algn="l">
              <a:buNone/>
              <a:defRPr sz="1125">
                <a:solidFill>
                  <a:schemeClr val="bg1"/>
                </a:solidFill>
                <a:latin typeface="+mn-l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sv-SE"/>
              <a:t>Klicka här för att ändra mall för underrubrikformat</a:t>
            </a:r>
          </a:p>
        </p:txBody>
      </p:sp>
      <p:sp>
        <p:nvSpPr>
          <p:cNvPr id="11" name="Title 1"/>
          <p:cNvSpPr>
            <a:spLocks noGrp="1"/>
          </p:cNvSpPr>
          <p:nvPr>
            <p:ph type="title"/>
          </p:nvPr>
        </p:nvSpPr>
        <p:spPr>
          <a:xfrm>
            <a:off x="212329" y="1585252"/>
            <a:ext cx="3037500" cy="1951584"/>
          </a:xfrm>
          <a:solidFill>
            <a:srgbClr val="A3A3A1">
              <a:alpha val="50196"/>
            </a:srgbClr>
          </a:solidFill>
        </p:spPr>
        <p:txBody>
          <a:bodyPr/>
          <a:lstStyle>
            <a:lvl1pPr>
              <a:defRPr>
                <a:solidFill>
                  <a:schemeClr val="bg1"/>
                </a:solidFill>
              </a:defRPr>
            </a:lvl1pPr>
          </a:lstStyle>
          <a:p>
            <a:r>
              <a:rPr lang="sv-SE"/>
              <a:t>Klicka här för att ändra mall för rubrikformat</a:t>
            </a:r>
          </a:p>
        </p:txBody>
      </p:sp>
      <p:sp>
        <p:nvSpPr>
          <p:cNvPr id="9" name="textruta 8">
            <a:extLst>
              <a:ext uri="{FF2B5EF4-FFF2-40B4-BE49-F238E27FC236}">
                <a16:creationId xmlns:a16="http://schemas.microsoft.com/office/drawing/2014/main" id="{4C3103CD-2602-4311-9C8C-C8B6C5DBA778}"/>
              </a:ext>
            </a:extLst>
          </p:cNvPr>
          <p:cNvSpPr txBox="1"/>
          <p:nvPr userDrawn="1"/>
        </p:nvSpPr>
        <p:spPr>
          <a:xfrm>
            <a:off x="4313032" y="10304001"/>
            <a:ext cx="2298502" cy="170303"/>
          </a:xfrm>
          <a:prstGeom prst="rect">
            <a:avLst/>
          </a:prstGeom>
          <a:noFill/>
        </p:spPr>
        <p:txBody>
          <a:bodyPr wrap="square" rtlCol="0">
            <a:spAutoFit/>
          </a:bodyPr>
          <a:lstStyle/>
          <a:p>
            <a:pPr algn="r">
              <a:lnSpc>
                <a:spcPct val="90000"/>
              </a:lnSpc>
              <a:spcBef>
                <a:spcPts val="338"/>
              </a:spcBef>
            </a:pPr>
            <a:r>
              <a:rPr lang="sv-SE" sz="563">
                <a:solidFill>
                  <a:schemeClr val="bg1"/>
                </a:solidFill>
                <a:latin typeface="Arial" pitchFamily="34" charset="0"/>
                <a:cs typeface="Arial" pitchFamily="34" charset="0"/>
              </a:rPr>
              <a:t>Østensjøveien 27, Oslo Norway </a:t>
            </a:r>
          </a:p>
        </p:txBody>
      </p:sp>
    </p:spTree>
    <p:extLst>
      <p:ext uri="{BB962C8B-B14F-4D97-AF65-F5344CB8AC3E}">
        <p14:creationId xmlns:p14="http://schemas.microsoft.com/office/powerpoint/2010/main" val="380858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6858000" cy="10953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5063729" y="0"/>
            <a:ext cx="1794271"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6" name="TextBox 45"/>
          <p:cNvSpPr txBox="1"/>
          <p:nvPr userDrawn="1"/>
        </p:nvSpPr>
        <p:spPr>
          <a:xfrm>
            <a:off x="-1285874" y="132649"/>
            <a:ext cx="1263015" cy="585930"/>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Small right </a:t>
            </a:r>
            <a:r>
              <a:rPr lang="sv-SE" sz="675" baseline="0" err="1">
                <a:solidFill>
                  <a:srgbClr val="000000"/>
                </a:solidFill>
                <a:latin typeface="Arial" pitchFamily="34" charset="0"/>
                <a:cs typeface="Arial" pitchFamily="34" charset="0"/>
              </a:rPr>
              <a:t>picture</a:t>
            </a:r>
            <a:br>
              <a:rPr lang="sv-SE" sz="675" baseline="0">
                <a:solidFill>
                  <a:srgbClr val="000000"/>
                </a:solidFill>
                <a:latin typeface="Arial" pitchFamily="34" charset="0"/>
                <a:cs typeface="Arial" pitchFamily="34" charset="0"/>
              </a:rPr>
            </a:br>
            <a:r>
              <a:rPr lang="sv-SE" sz="675" baseline="0" err="1">
                <a:solidFill>
                  <a:srgbClr val="000000"/>
                </a:solidFill>
                <a:latin typeface="Arial" pitchFamily="34" charset="0"/>
                <a:cs typeface="Arial" pitchFamily="34" charset="0"/>
              </a:rPr>
              <a:t>Light</a:t>
            </a:r>
            <a:r>
              <a:rPr lang="sv-SE" sz="675" baseline="0">
                <a:solidFill>
                  <a:srgbClr val="000000"/>
                </a:solidFill>
                <a:latin typeface="Arial" pitchFamily="34" charset="0"/>
                <a:cs typeface="Arial" pitchFamily="34" charset="0"/>
              </a:rPr>
              <a:t> Pink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3"/>
            <a:ext cx="4756135" cy="742526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6" name="Title 5">
            <a:extLst>
              <a:ext uri="{FF2B5EF4-FFF2-40B4-BE49-F238E27FC236}">
                <a16:creationId xmlns:a16="http://schemas.microsoft.com/office/drawing/2014/main" id="{1E114FF3-A906-4D55-AAFE-E21B40D1EEDA}"/>
              </a:ext>
            </a:extLst>
          </p:cNvPr>
          <p:cNvSpPr>
            <a:spLocks noGrp="1"/>
          </p:cNvSpPr>
          <p:nvPr>
            <p:ph type="title"/>
          </p:nvPr>
        </p:nvSpPr>
        <p:spPr>
          <a:xfrm>
            <a:off x="216608" y="351349"/>
            <a:ext cx="475672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339876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6858000" cy="10953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4260148" y="0"/>
            <a:ext cx="2597852"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6" name="TextBox 45"/>
          <p:cNvSpPr txBox="1"/>
          <p:nvPr userDrawn="1"/>
        </p:nvSpPr>
        <p:spPr>
          <a:xfrm>
            <a:off x="-1285874" y="132649"/>
            <a:ext cx="1263015" cy="585930"/>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Medium right </a:t>
            </a:r>
            <a:r>
              <a:rPr lang="sv-SE" sz="675" baseline="0" err="1">
                <a:solidFill>
                  <a:srgbClr val="000000"/>
                </a:solidFill>
                <a:latin typeface="Arial" pitchFamily="34" charset="0"/>
                <a:cs typeface="Arial" pitchFamily="34" charset="0"/>
              </a:rPr>
              <a:t>picture</a:t>
            </a:r>
            <a:br>
              <a:rPr lang="sv-SE" sz="675" baseline="0">
                <a:solidFill>
                  <a:srgbClr val="000000"/>
                </a:solidFill>
                <a:latin typeface="Arial" pitchFamily="34" charset="0"/>
                <a:cs typeface="Arial" pitchFamily="34" charset="0"/>
              </a:rPr>
            </a:br>
            <a:r>
              <a:rPr lang="sv-SE" sz="675" baseline="0" err="1">
                <a:solidFill>
                  <a:srgbClr val="000000"/>
                </a:solidFill>
                <a:latin typeface="Arial" pitchFamily="34" charset="0"/>
                <a:cs typeface="Arial" pitchFamily="34" charset="0"/>
              </a:rPr>
              <a:t>Light</a:t>
            </a:r>
            <a:r>
              <a:rPr lang="sv-SE" sz="675" baseline="0">
                <a:solidFill>
                  <a:srgbClr val="000000"/>
                </a:solidFill>
                <a:latin typeface="Arial" pitchFamily="34" charset="0"/>
                <a:cs typeface="Arial" pitchFamily="34" charset="0"/>
              </a:rPr>
              <a:t> Pink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3"/>
            <a:ext cx="3961216" cy="742526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6" name="Title 5">
            <a:extLst>
              <a:ext uri="{FF2B5EF4-FFF2-40B4-BE49-F238E27FC236}">
                <a16:creationId xmlns:a16="http://schemas.microsoft.com/office/drawing/2014/main" id="{227644A1-F8B6-473B-9B2D-25E58D411CC8}"/>
              </a:ext>
            </a:extLst>
          </p:cNvPr>
          <p:cNvSpPr>
            <a:spLocks noGrp="1"/>
          </p:cNvSpPr>
          <p:nvPr>
            <p:ph type="title"/>
          </p:nvPr>
        </p:nvSpPr>
        <p:spPr>
          <a:xfrm>
            <a:off x="216608" y="351349"/>
            <a:ext cx="3960900"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67880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1" y="1"/>
            <a:ext cx="6857999" cy="109530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38"/>
              </a:spcBef>
            </a:pPr>
            <a:endParaRPr lang="sv-SE" sz="1125"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8" name="Picture Placeholder 7"/>
          <p:cNvSpPr>
            <a:spLocks noGrp="1" noChangeAspect="1"/>
          </p:cNvSpPr>
          <p:nvPr>
            <p:ph type="pic" sz="quarter" idx="14"/>
          </p:nvPr>
        </p:nvSpPr>
        <p:spPr>
          <a:xfrm>
            <a:off x="3429001" y="2"/>
            <a:ext cx="3428999" cy="10953045"/>
          </a:xfrm>
          <a:solidFill>
            <a:schemeClr val="bg1"/>
          </a:solidFill>
        </p:spPr>
        <p:txBody>
          <a:bodyPr tIns="1044000" anchor="ctr" anchorCtr="0"/>
          <a:lstStyle>
            <a:lvl1pPr marL="0" indent="0" algn="ctr">
              <a:buNone/>
              <a:defRPr sz="900"/>
            </a:lvl1pPr>
          </a:lstStyle>
          <a:p>
            <a:r>
              <a:rPr lang="sv-SE"/>
              <a:t>Klicka på ikonen för att lägga till en bild</a:t>
            </a:r>
          </a:p>
        </p:txBody>
      </p:sp>
      <p:sp>
        <p:nvSpPr>
          <p:cNvPr id="48" name="TextBox 47"/>
          <p:cNvSpPr txBox="1"/>
          <p:nvPr userDrawn="1"/>
        </p:nvSpPr>
        <p:spPr>
          <a:xfrm>
            <a:off x="-1285874" y="132649"/>
            <a:ext cx="1263015" cy="585930"/>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Large</a:t>
            </a:r>
            <a:r>
              <a:rPr lang="sv-SE" sz="675" baseline="0">
                <a:solidFill>
                  <a:srgbClr val="000000"/>
                </a:solidFill>
                <a:latin typeface="Arial" pitchFamily="34" charset="0"/>
                <a:cs typeface="Arial" pitchFamily="34" charset="0"/>
              </a:rPr>
              <a:t> right </a:t>
            </a:r>
            <a:r>
              <a:rPr lang="sv-SE" sz="675" baseline="0" err="1">
                <a:solidFill>
                  <a:srgbClr val="000000"/>
                </a:solidFill>
                <a:latin typeface="Arial" pitchFamily="34" charset="0"/>
                <a:cs typeface="Arial" pitchFamily="34" charset="0"/>
              </a:rPr>
              <a:t>picture</a:t>
            </a:r>
            <a:endParaRPr lang="sv-SE" sz="675" baseline="0">
              <a:solidFill>
                <a:srgbClr val="000000"/>
              </a:solidFill>
              <a:latin typeface="Arial" pitchFamily="34" charset="0"/>
              <a:cs typeface="Arial" pitchFamily="34" charset="0"/>
            </a:endParaRPr>
          </a:p>
          <a:p>
            <a:pPr algn="r"/>
            <a:r>
              <a:rPr lang="sv-SE" sz="675" baseline="0" err="1">
                <a:solidFill>
                  <a:srgbClr val="000000"/>
                </a:solidFill>
                <a:latin typeface="Arial" pitchFamily="34" charset="0"/>
                <a:cs typeface="Arial" pitchFamily="34" charset="0"/>
              </a:rPr>
              <a:t>Light</a:t>
            </a:r>
            <a:r>
              <a:rPr lang="sv-SE" sz="675" baseline="0">
                <a:solidFill>
                  <a:srgbClr val="000000"/>
                </a:solidFill>
                <a:latin typeface="Arial" pitchFamily="34" charset="0"/>
                <a:cs typeface="Arial" pitchFamily="34" charset="0"/>
              </a:rPr>
              <a:t> Pink </a:t>
            </a:r>
            <a:r>
              <a:rPr lang="sv-SE" sz="675" baseline="0" err="1">
                <a:solidFill>
                  <a:srgbClr val="000000"/>
                </a:solidFill>
                <a:latin typeface="Arial" pitchFamily="34" charset="0"/>
                <a:cs typeface="Arial" pitchFamily="34" charset="0"/>
              </a:rPr>
              <a:t>background</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216675" y="3152425"/>
            <a:ext cx="2949792" cy="7448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2" name="Title 1">
            <a:extLst>
              <a:ext uri="{FF2B5EF4-FFF2-40B4-BE49-F238E27FC236}">
                <a16:creationId xmlns:a16="http://schemas.microsoft.com/office/drawing/2014/main" id="{01CF6B84-8D52-4FA7-A3CA-50288EF81B90}"/>
              </a:ext>
            </a:extLst>
          </p:cNvPr>
          <p:cNvSpPr>
            <a:spLocks noGrp="1"/>
          </p:cNvSpPr>
          <p:nvPr>
            <p:ph type="title"/>
          </p:nvPr>
        </p:nvSpPr>
        <p:spPr>
          <a:xfrm>
            <a:off x="216608" y="351349"/>
            <a:ext cx="295042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930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hree small pictures, Pink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2480733"/>
            <a:ext cx="2233575" cy="8472311"/>
          </a:xfrm>
          <a:ln>
            <a:noFill/>
          </a:ln>
        </p:spPr>
        <p:txBody>
          <a:bodyPr tIns="756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a:solidFill>
                  <a:srgbClr val="000000"/>
                </a:solidFill>
                <a:latin typeface="Arial" pitchFamily="34" charset="0"/>
                <a:cs typeface="Arial" pitchFamily="34" charset="0"/>
              </a:rPr>
              <a:t>Three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2311973" y="2480733"/>
            <a:ext cx="2233575" cy="8472311"/>
          </a:xfrm>
          <a:ln>
            <a:noFill/>
          </a:ln>
        </p:spPr>
        <p:txBody>
          <a:bodyPr tIns="756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4623946" y="2480735"/>
            <a:ext cx="2233575" cy="8472311"/>
          </a:xfrm>
        </p:spPr>
        <p:txBody>
          <a:bodyPr tIns="756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6" name="Text Placeholder 5"/>
          <p:cNvSpPr>
            <a:spLocks noGrp="1"/>
          </p:cNvSpPr>
          <p:nvPr>
            <p:ph type="body" sz="quarter" idx="21"/>
          </p:nvPr>
        </p:nvSpPr>
        <p:spPr>
          <a:xfrm>
            <a:off x="1" y="9673045"/>
            <a:ext cx="2233575" cy="1280000"/>
          </a:xfrm>
          <a:solidFill>
            <a:schemeClr val="accent5"/>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4" name="Text Placeholder 5"/>
          <p:cNvSpPr>
            <a:spLocks noGrp="1"/>
          </p:cNvSpPr>
          <p:nvPr>
            <p:ph type="body" sz="quarter" idx="22"/>
          </p:nvPr>
        </p:nvSpPr>
        <p:spPr>
          <a:xfrm>
            <a:off x="2311973" y="9673045"/>
            <a:ext cx="2233575" cy="1280000"/>
          </a:xfrm>
          <a:solidFill>
            <a:schemeClr val="accent5"/>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3"/>
          </p:nvPr>
        </p:nvSpPr>
        <p:spPr>
          <a:xfrm>
            <a:off x="4623946" y="9673045"/>
            <a:ext cx="2233575" cy="1280000"/>
          </a:xfrm>
          <a:solidFill>
            <a:schemeClr val="accent5"/>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2" name="Group 1"/>
          <p:cNvGrpSpPr/>
          <p:nvPr userDrawn="1"/>
        </p:nvGrpSpPr>
        <p:grpSpPr>
          <a:xfrm>
            <a:off x="-237787" y="6586903"/>
            <a:ext cx="112427" cy="259968"/>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751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11" userDrawn="1">
          <p15:clr>
            <a:srgbClr val="FBAE40"/>
          </p15:clr>
        </p15:guide>
        <p15:guide id="2" orient="horz" pos="4140"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Four pictures with titel Pink">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Four</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3467921"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5201881" y="2480733"/>
            <a:ext cx="1650375" cy="8472311"/>
          </a:xfrm>
        </p:spPr>
        <p:txBody>
          <a:bodyPr tIns="684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29" name="Picture Placeholder 7"/>
          <p:cNvSpPr>
            <a:spLocks noGrp="1"/>
          </p:cNvSpPr>
          <p:nvPr>
            <p:ph type="pic" sz="quarter" idx="21"/>
          </p:nvPr>
        </p:nvSpPr>
        <p:spPr>
          <a:xfrm>
            <a:off x="1733960" y="2480733"/>
            <a:ext cx="1650375" cy="8472311"/>
          </a:xfrm>
          <a:ln>
            <a:noFill/>
          </a:ln>
        </p:spPr>
        <p:txBody>
          <a:bodyPr tIns="684000" anchor="ctr" anchorCtr="0"/>
          <a:lstStyle>
            <a:lvl1pPr marL="0" indent="0" algn="ctr">
              <a:buNone/>
              <a:defRPr sz="900"/>
            </a:lvl1pPr>
          </a:lstStyle>
          <a:p>
            <a:r>
              <a:rPr lang="sv-SE"/>
              <a:t>Klicka på ikonen för att lägga till en bild</a:t>
            </a:r>
          </a:p>
        </p:txBody>
      </p:sp>
      <p:sp>
        <p:nvSpPr>
          <p:cNvPr id="23" name="Text Placeholder 5"/>
          <p:cNvSpPr>
            <a:spLocks noGrp="1"/>
          </p:cNvSpPr>
          <p:nvPr>
            <p:ph type="body" sz="quarter" idx="22"/>
          </p:nvPr>
        </p:nvSpPr>
        <p:spPr>
          <a:xfrm>
            <a:off x="0" y="9673045"/>
            <a:ext cx="1650375" cy="1280000"/>
          </a:xfrm>
          <a:solidFill>
            <a:schemeClr val="accent5"/>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4" name="Text Placeholder 5"/>
          <p:cNvSpPr>
            <a:spLocks noGrp="1"/>
          </p:cNvSpPr>
          <p:nvPr>
            <p:ph type="body" sz="quarter" idx="23"/>
          </p:nvPr>
        </p:nvSpPr>
        <p:spPr>
          <a:xfrm>
            <a:off x="1733960" y="9673045"/>
            <a:ext cx="1650375" cy="1280000"/>
          </a:xfrm>
          <a:solidFill>
            <a:schemeClr val="accent5"/>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4"/>
          </p:nvPr>
        </p:nvSpPr>
        <p:spPr>
          <a:xfrm>
            <a:off x="3467921" y="9673045"/>
            <a:ext cx="1650375" cy="1280000"/>
          </a:xfrm>
          <a:solidFill>
            <a:schemeClr val="accent5"/>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6" name="Text Placeholder 5"/>
          <p:cNvSpPr>
            <a:spLocks noGrp="1"/>
          </p:cNvSpPr>
          <p:nvPr>
            <p:ph type="body" sz="quarter" idx="25"/>
          </p:nvPr>
        </p:nvSpPr>
        <p:spPr>
          <a:xfrm>
            <a:off x="5201881" y="9673045"/>
            <a:ext cx="1650375" cy="1280000"/>
          </a:xfrm>
          <a:solidFill>
            <a:schemeClr val="accent5"/>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27" name="Group 26"/>
          <p:cNvGrpSpPr/>
          <p:nvPr userDrawn="1"/>
        </p:nvGrpSpPr>
        <p:grpSpPr>
          <a:xfrm>
            <a:off x="-237787" y="6586903"/>
            <a:ext cx="112427" cy="259968"/>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397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6" userDrawn="1">
          <p15:clr>
            <a:srgbClr val="FBAE40"/>
          </p15:clr>
        </p15:guide>
        <p15:guide id="2" orient="horz" pos="4308"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Five pictures with titel Pink">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2480734"/>
            <a:ext cx="130698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 name="Date Placeholder 2"/>
          <p:cNvSpPr>
            <a:spLocks noGrp="1"/>
          </p:cNvSpPr>
          <p:nvPr>
            <p:ph type="dt" sz="half" idx="10"/>
          </p:nvPr>
        </p:nvSpPr>
        <p:spPr/>
        <p:txBody>
          <a:bodyPr/>
          <a:lstStyle/>
          <a:p>
            <a:pPr>
              <a:defRPr/>
            </a:pPr>
            <a:r>
              <a:rPr lang="en-US"/>
              <a:t>zDatum</a:t>
            </a:r>
            <a:endParaRPr lang="sv-SE"/>
          </a:p>
        </p:txBody>
      </p:sp>
      <p:sp>
        <p:nvSpPr>
          <p:cNvPr id="4" name="Footer Placeholder 3"/>
          <p:cNvSpPr>
            <a:spLocks noGrp="1"/>
          </p:cNvSpPr>
          <p:nvPr>
            <p:ph type="ftr" sz="quarter" idx="11"/>
          </p:nvPr>
        </p:nvSpPr>
        <p:spPr/>
        <p:txBody>
          <a:bodyPr/>
          <a:lstStyle/>
          <a:p>
            <a:pPr>
              <a:defRPr/>
            </a:pPr>
            <a:r>
              <a:rPr lang="sv-SE"/>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a:p>
        </p:txBody>
      </p:sp>
      <p:sp>
        <p:nvSpPr>
          <p:cNvPr id="49" name="TextBox 48"/>
          <p:cNvSpPr txBox="1"/>
          <p:nvPr userDrawn="1"/>
        </p:nvSpPr>
        <p:spPr>
          <a:xfrm>
            <a:off x="-1285874" y="132650"/>
            <a:ext cx="1263015" cy="482055"/>
          </a:xfrm>
          <a:prstGeom prst="rect">
            <a:avLst/>
          </a:prstGeom>
          <a:noFill/>
        </p:spPr>
        <p:txBody>
          <a:bodyPr wrap="square" rtlCol="0">
            <a:spAutoFit/>
          </a:bodyPr>
          <a:lstStyle/>
          <a:p>
            <a:pPr algn="r"/>
            <a:r>
              <a:rPr lang="sv-SE" sz="675" baseline="0" err="1">
                <a:solidFill>
                  <a:srgbClr val="000000"/>
                </a:solidFill>
                <a:latin typeface="Arial" pitchFamily="34" charset="0"/>
                <a:cs typeface="Arial" pitchFamily="34" charset="0"/>
              </a:rPr>
              <a:t>Five</a:t>
            </a:r>
            <a:r>
              <a:rPr lang="sv-SE" sz="675" baseline="0">
                <a:solidFill>
                  <a:srgbClr val="000000"/>
                </a:solidFill>
                <a:latin typeface="Arial" pitchFamily="34" charset="0"/>
                <a:cs typeface="Arial" pitchFamily="34" charset="0"/>
              </a:rPr>
              <a:t> </a:t>
            </a:r>
            <a:r>
              <a:rPr lang="sv-SE" sz="675" baseline="0" err="1">
                <a:solidFill>
                  <a:srgbClr val="000000"/>
                </a:solidFill>
                <a:latin typeface="Arial" pitchFamily="34" charset="0"/>
                <a:cs typeface="Arial" pitchFamily="34" charset="0"/>
              </a:rPr>
              <a:t>pictures</a:t>
            </a:r>
            <a:br>
              <a:rPr lang="sv-SE" sz="675">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Click</a:t>
            </a:r>
            <a:r>
              <a:rPr lang="sv-SE" sz="619">
                <a:solidFill>
                  <a:srgbClr val="000000"/>
                </a:solidFill>
                <a:latin typeface="Arial" pitchFamily="34" charset="0"/>
                <a:cs typeface="Arial" pitchFamily="34" charset="0"/>
              </a:rPr>
              <a:t> on the </a:t>
            </a:r>
            <a:r>
              <a:rPr lang="sv-SE" sz="619" err="1">
                <a:solidFill>
                  <a:srgbClr val="000000"/>
                </a:solidFill>
                <a:latin typeface="Arial" pitchFamily="34" charset="0"/>
                <a:cs typeface="Arial" pitchFamily="34" charset="0"/>
              </a:rPr>
              <a:t>picture</a:t>
            </a:r>
            <a:r>
              <a:rPr lang="sv-SE" sz="619">
                <a:solidFill>
                  <a:srgbClr val="000000"/>
                </a:solidFill>
                <a:latin typeface="Arial" pitchFamily="34" charset="0"/>
                <a:cs typeface="Arial" pitchFamily="34" charset="0"/>
              </a:rPr>
              <a:t> </a:t>
            </a:r>
            <a:br>
              <a:rPr lang="sv-SE" sz="619">
                <a:solidFill>
                  <a:srgbClr val="000000"/>
                </a:solidFill>
                <a:latin typeface="Arial" pitchFamily="34" charset="0"/>
                <a:cs typeface="Arial" pitchFamily="34" charset="0"/>
              </a:rPr>
            </a:br>
            <a:r>
              <a:rPr lang="sv-SE" sz="619" err="1">
                <a:solidFill>
                  <a:srgbClr val="000000"/>
                </a:solidFill>
                <a:latin typeface="Arial" pitchFamily="34" charset="0"/>
                <a:cs typeface="Arial" pitchFamily="34" charset="0"/>
              </a:rPr>
              <a:t>icon</a:t>
            </a:r>
            <a:r>
              <a:rPr lang="sv-SE" sz="619">
                <a:solidFill>
                  <a:srgbClr val="000000"/>
                </a:solidFill>
                <a:latin typeface="Arial" pitchFamily="34" charset="0"/>
                <a:cs typeface="Arial" pitchFamily="34" charset="0"/>
              </a:rPr>
              <a:t> to </a:t>
            </a:r>
            <a:r>
              <a:rPr lang="sv-SE" sz="619" err="1">
                <a:solidFill>
                  <a:srgbClr val="000000"/>
                </a:solidFill>
                <a:latin typeface="Arial" pitchFamily="34" charset="0"/>
                <a:cs typeface="Arial" pitchFamily="34" charset="0"/>
              </a:rPr>
              <a:t>change</a:t>
            </a:r>
            <a:r>
              <a:rPr lang="sv-SE" sz="619">
                <a:solidFill>
                  <a:srgbClr val="000000"/>
                </a:solidFill>
                <a:latin typeface="Arial" pitchFamily="34" charset="0"/>
                <a:cs typeface="Arial" pitchFamily="34" charset="0"/>
              </a:rPr>
              <a:t> </a:t>
            </a:r>
            <a:r>
              <a:rPr lang="sv-SE" sz="619" err="1">
                <a:solidFill>
                  <a:srgbClr val="000000"/>
                </a:solidFill>
                <a:latin typeface="Arial" pitchFamily="34" charset="0"/>
                <a:cs typeface="Arial" pitchFamily="34" charset="0"/>
              </a:rPr>
              <a:t>photo</a:t>
            </a:r>
            <a:endParaRPr lang="sv-SE" sz="619">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2776275"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6" name="Picture Placeholder 28"/>
          <p:cNvSpPr>
            <a:spLocks noGrp="1"/>
          </p:cNvSpPr>
          <p:nvPr>
            <p:ph type="pic" sz="quarter" idx="20"/>
          </p:nvPr>
        </p:nvSpPr>
        <p:spPr>
          <a:xfrm>
            <a:off x="5551691" y="2480734"/>
            <a:ext cx="1306125" cy="8472309"/>
          </a:xfrm>
        </p:spPr>
        <p:txBody>
          <a:bodyPr tIns="864000" anchor="ctr" anchorCtr="0"/>
          <a:lstStyle>
            <a:lvl1pPr marL="0" indent="0" algn="ctr">
              <a:buFontTx/>
              <a:buNone/>
              <a:defRPr sz="900"/>
            </a:lvl1pPr>
          </a:lstStyle>
          <a:p>
            <a:r>
              <a:rPr lang="sv-SE"/>
              <a:t>Klicka på ikonen för att lägga till en bild</a:t>
            </a:r>
          </a:p>
        </p:txBody>
      </p:sp>
      <p:sp>
        <p:nvSpPr>
          <p:cNvPr id="9" name="Title 8"/>
          <p:cNvSpPr>
            <a:spLocks noGrp="1"/>
          </p:cNvSpPr>
          <p:nvPr>
            <p:ph type="title"/>
          </p:nvPr>
        </p:nvSpPr>
        <p:spPr/>
        <p:txBody>
          <a:bodyPr/>
          <a:lstStyle/>
          <a:p>
            <a:r>
              <a:rPr lang="sv-SE"/>
              <a:t>Klicka här för att ändra mall för rubrikformat</a:t>
            </a:r>
          </a:p>
        </p:txBody>
      </p:sp>
      <p:sp>
        <p:nvSpPr>
          <p:cNvPr id="29" name="Picture Placeholder 7"/>
          <p:cNvSpPr>
            <a:spLocks noGrp="1"/>
          </p:cNvSpPr>
          <p:nvPr>
            <p:ph type="pic" sz="quarter" idx="21"/>
          </p:nvPr>
        </p:nvSpPr>
        <p:spPr>
          <a:xfrm>
            <a:off x="1388567"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31" name="Picture Placeholder 7"/>
          <p:cNvSpPr>
            <a:spLocks noGrp="1"/>
          </p:cNvSpPr>
          <p:nvPr>
            <p:ph type="pic" sz="quarter" idx="22"/>
          </p:nvPr>
        </p:nvSpPr>
        <p:spPr>
          <a:xfrm>
            <a:off x="4163983" y="2480734"/>
            <a:ext cx="1306125" cy="8472309"/>
          </a:xfrm>
          <a:ln>
            <a:noFill/>
          </a:ln>
        </p:spPr>
        <p:txBody>
          <a:bodyPr tIns="864000" anchor="ctr" anchorCtr="0"/>
          <a:lstStyle>
            <a:lvl1pPr marL="0" indent="0" algn="ctr">
              <a:buNone/>
              <a:defRPr sz="900"/>
            </a:lvl1pPr>
          </a:lstStyle>
          <a:p>
            <a:r>
              <a:rPr lang="sv-SE"/>
              <a:t>Klicka på ikonen för att lägga till en bild</a:t>
            </a:r>
          </a:p>
        </p:txBody>
      </p:sp>
      <p:sp>
        <p:nvSpPr>
          <p:cNvPr id="24" name="Text Placeholder 5"/>
          <p:cNvSpPr>
            <a:spLocks noGrp="1"/>
          </p:cNvSpPr>
          <p:nvPr>
            <p:ph type="body" sz="quarter" idx="23"/>
          </p:nvPr>
        </p:nvSpPr>
        <p:spPr>
          <a:xfrm>
            <a:off x="0" y="9673045"/>
            <a:ext cx="1306125" cy="1280000"/>
          </a:xfrm>
          <a:solidFill>
            <a:schemeClr val="accent5"/>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5" name="Text Placeholder 5"/>
          <p:cNvSpPr>
            <a:spLocks noGrp="1"/>
          </p:cNvSpPr>
          <p:nvPr>
            <p:ph type="body" sz="quarter" idx="24"/>
          </p:nvPr>
        </p:nvSpPr>
        <p:spPr>
          <a:xfrm>
            <a:off x="1387923" y="9673045"/>
            <a:ext cx="1306125" cy="1280000"/>
          </a:xfrm>
          <a:solidFill>
            <a:schemeClr val="accent5"/>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6" name="Text Placeholder 5"/>
          <p:cNvSpPr>
            <a:spLocks noGrp="1"/>
          </p:cNvSpPr>
          <p:nvPr>
            <p:ph type="body" sz="quarter" idx="25"/>
          </p:nvPr>
        </p:nvSpPr>
        <p:spPr>
          <a:xfrm>
            <a:off x="4163768" y="9673045"/>
            <a:ext cx="1306125" cy="1280000"/>
          </a:xfrm>
          <a:solidFill>
            <a:schemeClr val="accent5"/>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27" name="Text Placeholder 5"/>
          <p:cNvSpPr>
            <a:spLocks noGrp="1"/>
          </p:cNvSpPr>
          <p:nvPr>
            <p:ph type="body" sz="quarter" idx="26"/>
          </p:nvPr>
        </p:nvSpPr>
        <p:spPr>
          <a:xfrm>
            <a:off x="2775845" y="9673045"/>
            <a:ext cx="1306125" cy="1280000"/>
          </a:xfrm>
          <a:solidFill>
            <a:schemeClr val="accent5"/>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sp>
        <p:nvSpPr>
          <p:cNvPr id="32" name="Text Placeholder 5"/>
          <p:cNvSpPr>
            <a:spLocks noGrp="1"/>
          </p:cNvSpPr>
          <p:nvPr>
            <p:ph type="body" sz="quarter" idx="27"/>
          </p:nvPr>
        </p:nvSpPr>
        <p:spPr>
          <a:xfrm>
            <a:off x="5551691" y="9673045"/>
            <a:ext cx="1306125" cy="1280000"/>
          </a:xfrm>
          <a:solidFill>
            <a:schemeClr val="accent5"/>
          </a:solidFill>
        </p:spPr>
        <p:txBody>
          <a:bodyPr anchor="ctr" anchorCtr="0"/>
          <a:lstStyle>
            <a:lvl1pPr marL="0" indent="0" algn="ctr">
              <a:buFontTx/>
              <a:buNone/>
              <a:defRPr>
                <a:solidFill>
                  <a:schemeClr val="bg1"/>
                </a:solidFill>
              </a:defRPr>
            </a:lvl1pPr>
          </a:lstStyle>
          <a:p>
            <a:pPr lvl="0"/>
            <a:r>
              <a:rPr lang="sv-SE"/>
              <a:t>Klicka här för att ändra format på bakgrundstexten</a:t>
            </a:r>
          </a:p>
        </p:txBody>
      </p:sp>
      <p:grpSp>
        <p:nvGrpSpPr>
          <p:cNvPr id="47" name="Group 46"/>
          <p:cNvGrpSpPr/>
          <p:nvPr userDrawn="1"/>
        </p:nvGrpSpPr>
        <p:grpSpPr>
          <a:xfrm>
            <a:off x="-237787" y="6586903"/>
            <a:ext cx="112427" cy="259968"/>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19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11" userDrawn="1">
          <p15:clr>
            <a:srgbClr val="FBAE40"/>
          </p15:clr>
        </p15:guide>
        <p15:guide id="2" orient="horz" pos="4151"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6858000"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sv-SE"/>
          </a:p>
        </p:txBody>
      </p:sp>
      <p:sp>
        <p:nvSpPr>
          <p:cNvPr id="9" name="TextBox 8"/>
          <p:cNvSpPr txBox="1"/>
          <p:nvPr userDrawn="1"/>
        </p:nvSpPr>
        <p:spPr>
          <a:xfrm>
            <a:off x="-1285874" y="254569"/>
            <a:ext cx="1263015" cy="291490"/>
          </a:xfrm>
          <a:prstGeom prst="rect">
            <a:avLst/>
          </a:prstGeom>
          <a:noFill/>
        </p:spPr>
        <p:txBody>
          <a:bodyPr wrap="square" rtlCol="0">
            <a:spAutoFit/>
          </a:bodyPr>
          <a:lstStyle/>
          <a:p>
            <a:pPr algn="r"/>
            <a:r>
              <a:rPr lang="sv-SE" sz="675" err="1">
                <a:solidFill>
                  <a:srgbClr val="000000"/>
                </a:solidFill>
                <a:latin typeface="Arial" pitchFamily="34" charset="0"/>
                <a:cs typeface="Arial" pitchFamily="34" charset="0"/>
              </a:rPr>
              <a:t>Divider</a:t>
            </a:r>
            <a:r>
              <a:rPr lang="sv-SE" sz="675" baseline="0">
                <a:solidFill>
                  <a:srgbClr val="000000"/>
                </a:solidFill>
                <a:latin typeface="Arial" pitchFamily="34" charset="0"/>
                <a:cs typeface="Arial" pitchFamily="34" charset="0"/>
              </a:rPr>
              <a:t> </a:t>
            </a:r>
            <a:r>
              <a:rPr lang="sv-SE" sz="675" err="1">
                <a:solidFill>
                  <a:srgbClr val="000000"/>
                </a:solidFill>
                <a:latin typeface="Arial" pitchFamily="34" charset="0"/>
                <a:cs typeface="Arial" pitchFamily="34" charset="0"/>
              </a:rPr>
              <a:t>slide</a:t>
            </a:r>
            <a:endParaRPr lang="sv-SE" sz="675">
              <a:solidFill>
                <a:srgbClr val="000000"/>
              </a:solidFill>
              <a:latin typeface="Arial" pitchFamily="34" charset="0"/>
              <a:cs typeface="Arial" pitchFamily="34" charset="0"/>
            </a:endParaRPr>
          </a:p>
          <a:p>
            <a:pPr algn="r"/>
            <a:r>
              <a:rPr lang="sv-SE" sz="619">
                <a:solidFill>
                  <a:srgbClr val="000000"/>
                </a:solidFill>
                <a:latin typeface="Arial" pitchFamily="34" charset="0"/>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t>zDatum</a:t>
            </a:r>
            <a:endParaRPr lang="sv-SE"/>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a:p>
        </p:txBody>
      </p:sp>
      <p:sp>
        <p:nvSpPr>
          <p:cNvPr id="14" name="Text Placeholder 2"/>
          <p:cNvSpPr>
            <a:spLocks noGrp="1"/>
          </p:cNvSpPr>
          <p:nvPr>
            <p:ph type="body" idx="1"/>
          </p:nvPr>
        </p:nvSpPr>
        <p:spPr>
          <a:xfrm>
            <a:off x="216675" y="4453361"/>
            <a:ext cx="5829300" cy="2666999"/>
          </a:xfrm>
        </p:spPr>
        <p:txBody>
          <a:bodyPr anchor="t" anchorCtr="0"/>
          <a:lstStyle>
            <a:lvl1pPr marL="0" indent="0" algn="l">
              <a:buNone/>
              <a:defRPr sz="1125" i="0" cap="none" baseline="0">
                <a:solidFill>
                  <a:srgbClr val="FFFFFF"/>
                </a:solidFill>
                <a:latin typeface="Arial" panose="020B0604020202020204"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4"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1" indent="0">
              <a:buNone/>
              <a:defRPr sz="1050">
                <a:solidFill>
                  <a:schemeClr val="tx1">
                    <a:tint val="75000"/>
                  </a:schemeClr>
                </a:solidFill>
              </a:defRPr>
            </a:lvl9pPr>
          </a:lstStyle>
          <a:p>
            <a:pPr lvl="0"/>
            <a:r>
              <a:rPr lang="sv-SE"/>
              <a:t>Klicka här för att ändra format på bakgrundstexten</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4054" y="11175299"/>
            <a:ext cx="582863" cy="702939"/>
          </a:xfrm>
          <a:prstGeom prst="rect">
            <a:avLst/>
          </a:prstGeom>
        </p:spPr>
      </p:pic>
      <p:sp>
        <p:nvSpPr>
          <p:cNvPr id="2" name="Title 1">
            <a:extLst>
              <a:ext uri="{FF2B5EF4-FFF2-40B4-BE49-F238E27FC236}">
                <a16:creationId xmlns:a16="http://schemas.microsoft.com/office/drawing/2014/main" id="{76967917-9620-445E-91B8-5296F0FD08F2}"/>
              </a:ext>
            </a:extLst>
          </p:cNvPr>
          <p:cNvSpPr>
            <a:spLocks noGrp="1"/>
          </p:cNvSpPr>
          <p:nvPr>
            <p:ph type="title"/>
          </p:nvPr>
        </p:nvSpPr>
        <p:spPr>
          <a:xfrm>
            <a:off x="216608" y="2118400"/>
            <a:ext cx="5829975" cy="1951584"/>
          </a:xfrm>
        </p:spPr>
        <p:txBody>
          <a:bodyPr/>
          <a:lstStyle>
            <a:lvl1pPr>
              <a:defRPr>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49992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27236" y="4120798"/>
            <a:ext cx="2195864" cy="2804844"/>
          </a:xfrm>
          <a:prstGeom prst="rect">
            <a:avLst/>
          </a:prstGeom>
        </p:spPr>
      </p:pic>
      <p:sp>
        <p:nvSpPr>
          <p:cNvPr id="3" name="TextBox 2"/>
          <p:cNvSpPr txBox="1"/>
          <p:nvPr userDrawn="1"/>
        </p:nvSpPr>
        <p:spPr>
          <a:xfrm>
            <a:off x="-1285874" y="254569"/>
            <a:ext cx="1263015" cy="230832"/>
          </a:xfrm>
          <a:prstGeom prst="rect">
            <a:avLst/>
          </a:prstGeom>
          <a:noFill/>
        </p:spPr>
        <p:txBody>
          <a:bodyPr wrap="square" rtlCol="0">
            <a:spAutoFit/>
          </a:bodyPr>
          <a:lstStyle/>
          <a:p>
            <a:pPr algn="r"/>
            <a:r>
              <a:rPr lang="sv-SE" sz="900">
                <a:solidFill>
                  <a:srgbClr val="000000"/>
                </a:solidFill>
                <a:latin typeface="Arial" pitchFamily="34" charset="0"/>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en-US"/>
              <a:t>zDatum</a:t>
            </a:r>
            <a:endParaRPr lang="sv-SE"/>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r>
              <a:rPr lang="sv-SE"/>
              <a:t>zcCompany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a:p>
        </p:txBody>
      </p:sp>
    </p:spTree>
    <p:extLst>
      <p:ext uri="{BB962C8B-B14F-4D97-AF65-F5344CB8AC3E}">
        <p14:creationId xmlns:p14="http://schemas.microsoft.com/office/powerpoint/2010/main" val="202863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895412" y="0"/>
            <a:ext cx="894025" cy="121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1" name="Rectangle 20"/>
          <p:cNvSpPr/>
          <p:nvPr userDrawn="1"/>
        </p:nvSpPr>
        <p:spPr>
          <a:xfrm>
            <a:off x="6858000" y="0"/>
            <a:ext cx="894025" cy="121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216608" y="351349"/>
            <a:ext cx="6371716" cy="195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a:p>
        </p:txBody>
      </p:sp>
      <p:sp>
        <p:nvSpPr>
          <p:cNvPr id="1028" name="Text Placeholder 2"/>
          <p:cNvSpPr>
            <a:spLocks noGrp="1"/>
          </p:cNvSpPr>
          <p:nvPr>
            <p:ph type="body" idx="1"/>
          </p:nvPr>
        </p:nvSpPr>
        <p:spPr bwMode="auto">
          <a:xfrm>
            <a:off x="216608" y="3152426"/>
            <a:ext cx="5618408" cy="742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sp>
        <p:nvSpPr>
          <p:cNvPr id="4" name="Date Placeholder 3"/>
          <p:cNvSpPr>
            <a:spLocks noGrp="1"/>
          </p:cNvSpPr>
          <p:nvPr>
            <p:ph type="dt" sz="half" idx="2"/>
          </p:nvPr>
        </p:nvSpPr>
        <p:spPr>
          <a:xfrm>
            <a:off x="1021598" y="11571764"/>
            <a:ext cx="706268" cy="462844"/>
          </a:xfrm>
          <a:prstGeom prst="rect">
            <a:avLst/>
          </a:prstGeom>
        </p:spPr>
        <p:txBody>
          <a:bodyPr vert="horz" wrap="none" lIns="91440" tIns="45720" rIns="91440" bIns="45720" rtlCol="0" anchor="ctr"/>
          <a:lstStyle>
            <a:lvl1pPr algn="l" fontAlgn="auto">
              <a:spcBef>
                <a:spcPts val="0"/>
              </a:spcBef>
              <a:spcAft>
                <a:spcPts val="0"/>
              </a:spcAft>
              <a:defRPr sz="450" smtClean="0">
                <a:solidFill>
                  <a:schemeClr val="tx2"/>
                </a:solidFill>
                <a:latin typeface="Arial" pitchFamily="34" charset="0"/>
                <a:cs typeface="+mn-cs"/>
              </a:defRPr>
            </a:lvl1pPr>
          </a:lstStyle>
          <a:p>
            <a:pPr>
              <a:defRPr/>
            </a:pPr>
            <a:r>
              <a:rPr lang="en-US"/>
              <a:t>zDatum</a:t>
            </a:r>
            <a:endParaRPr lang="sv-SE"/>
          </a:p>
        </p:txBody>
      </p:sp>
      <p:sp>
        <p:nvSpPr>
          <p:cNvPr id="5" name="Footer Placeholder 4"/>
          <p:cNvSpPr>
            <a:spLocks noGrp="1"/>
          </p:cNvSpPr>
          <p:nvPr>
            <p:ph type="ftr" sz="quarter" idx="3"/>
          </p:nvPr>
        </p:nvSpPr>
        <p:spPr>
          <a:xfrm>
            <a:off x="1727866" y="11571764"/>
            <a:ext cx="752896" cy="462844"/>
          </a:xfrm>
          <a:prstGeom prst="rect">
            <a:avLst/>
          </a:prstGeom>
        </p:spPr>
        <p:txBody>
          <a:bodyPr vert="horz" wrap="none" lIns="91440" tIns="45720" rIns="91440" bIns="45720" rtlCol="0" anchor="ctr"/>
          <a:lstStyle>
            <a:lvl1pPr algn="l" fontAlgn="auto">
              <a:spcBef>
                <a:spcPts val="0"/>
              </a:spcBef>
              <a:spcAft>
                <a:spcPts val="0"/>
              </a:spcAft>
              <a:defRPr sz="450" dirty="0" smtClean="0">
                <a:solidFill>
                  <a:schemeClr val="tx2"/>
                </a:solidFill>
                <a:latin typeface="Arial" pitchFamily="34" charset="0"/>
                <a:cs typeface="+mn-cs"/>
              </a:defRPr>
            </a:lvl1pPr>
          </a:lstStyle>
          <a:p>
            <a:pPr>
              <a:defRPr/>
            </a:pPr>
            <a:r>
              <a:rPr lang="sv-SE"/>
              <a:t>zcCompany</a:t>
            </a:r>
          </a:p>
        </p:txBody>
      </p:sp>
      <p:sp>
        <p:nvSpPr>
          <p:cNvPr id="6" name="Slide Number Placeholder 5"/>
          <p:cNvSpPr>
            <a:spLocks noGrp="1"/>
          </p:cNvSpPr>
          <p:nvPr>
            <p:ph type="sldNum" sz="quarter" idx="4"/>
          </p:nvPr>
        </p:nvSpPr>
        <p:spPr>
          <a:xfrm>
            <a:off x="221197" y="11572230"/>
            <a:ext cx="248070" cy="461915"/>
          </a:xfrm>
          <a:prstGeom prst="rect">
            <a:avLst/>
          </a:prstGeom>
          <a:noFill/>
        </p:spPr>
        <p:txBody>
          <a:bodyPr vert="horz" wrap="none" lIns="91440" tIns="45720" rIns="91440" bIns="45720" rtlCol="0" anchor="ctr"/>
          <a:lstStyle>
            <a:lvl1pPr algn="l" fontAlgn="auto">
              <a:spcBef>
                <a:spcPts val="0"/>
              </a:spcBef>
              <a:spcAft>
                <a:spcPts val="0"/>
              </a:spcAft>
              <a:defRPr sz="450" smtClean="0">
                <a:solidFill>
                  <a:schemeClr val="tx2"/>
                </a:solidFill>
                <a:latin typeface="Arial" pitchFamily="34" charset="0"/>
                <a:cs typeface="Arial" pitchFamily="34" charset="0"/>
              </a:defRPr>
            </a:lvl1pPr>
          </a:lstStyle>
          <a:p>
            <a:pPr>
              <a:defRPr/>
            </a:pPr>
            <a:fld id="{ACBE7240-11B6-4A7D-A438-C0A3DD527519}" type="slidenum">
              <a:rPr lang="sv-SE" smtClean="0"/>
              <a:pPr>
                <a:defRPr/>
              </a:pPr>
              <a:t>‹#›</a:t>
            </a:fld>
            <a:endParaRPr lang="sv-SE"/>
          </a:p>
        </p:txBody>
      </p:sp>
      <p:cxnSp>
        <p:nvCxnSpPr>
          <p:cNvPr id="25" name="Rak 10"/>
          <p:cNvCxnSpPr/>
          <p:nvPr/>
        </p:nvCxnSpPr>
        <p:spPr>
          <a:xfrm>
            <a:off x="269677" y="-537425"/>
            <a:ext cx="0" cy="26649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181574" y="2424521"/>
            <a:ext cx="0" cy="11242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181574" y="3105426"/>
            <a:ext cx="0" cy="11242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4258808" y="-537425"/>
            <a:ext cx="0" cy="26649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5057713" y="-537425"/>
            <a:ext cx="0" cy="26649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3428879" y="-537425"/>
            <a:ext cx="0" cy="26649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99" cstate="screen">
            <a:extLst>
              <a:ext uri="{28A0092B-C50C-407E-A947-70E740481C1C}">
                <a14:useLocalDpi xmlns:a14="http://schemas.microsoft.com/office/drawing/2010/main"/>
              </a:ext>
            </a:extLst>
          </a:blip>
          <a:stretch>
            <a:fillRect/>
          </a:stretch>
        </p:blipFill>
        <p:spPr>
          <a:xfrm>
            <a:off x="6004055" y="11175299"/>
            <a:ext cx="582863" cy="702939"/>
          </a:xfrm>
          <a:prstGeom prst="rect">
            <a:avLst/>
          </a:prstGeom>
        </p:spPr>
      </p:pic>
      <p:cxnSp>
        <p:nvCxnSpPr>
          <p:cNvPr id="17" name="Rak 10"/>
          <p:cNvCxnSpPr/>
          <p:nvPr userDrawn="1"/>
        </p:nvCxnSpPr>
        <p:spPr>
          <a:xfrm rot="5400000">
            <a:off x="-181573" y="2068418"/>
            <a:ext cx="0" cy="11242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3649" r:id="rId1"/>
    <p:sldLayoutId id="2147483756"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50" r:id="rId11"/>
    <p:sldLayoutId id="214748379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38" r:id="rId24"/>
    <p:sldLayoutId id="2147483650" r:id="rId25"/>
    <p:sldLayoutId id="2147483703" r:id="rId26"/>
    <p:sldLayoutId id="2147483797"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714" r:id="rId37"/>
    <p:sldLayoutId id="2147483715" r:id="rId38"/>
    <p:sldLayoutId id="2147483716" r:id="rId39"/>
    <p:sldLayoutId id="2147483766" r:id="rId40"/>
    <p:sldLayoutId id="2147483768" r:id="rId41"/>
    <p:sldLayoutId id="2147483769" r:id="rId42"/>
    <p:sldLayoutId id="2147483770" r:id="rId43"/>
    <p:sldLayoutId id="2147483771" r:id="rId44"/>
    <p:sldLayoutId id="2147483772" r:id="rId45"/>
    <p:sldLayoutId id="2147483773" r:id="rId46"/>
    <p:sldLayoutId id="2147483774" r:id="rId47"/>
    <p:sldLayoutId id="2147483775" r:id="rId48"/>
    <p:sldLayoutId id="2147483717" r:id="rId49"/>
    <p:sldLayoutId id="2147483721" r:id="rId50"/>
    <p:sldLayoutId id="2147483724" r:id="rId51"/>
    <p:sldLayoutId id="2147483776" r:id="rId52"/>
    <p:sldLayoutId id="2147483777" r:id="rId53"/>
    <p:sldLayoutId id="2147483778" r:id="rId54"/>
    <p:sldLayoutId id="2147483779" r:id="rId55"/>
    <p:sldLayoutId id="2147483780" r:id="rId56"/>
    <p:sldLayoutId id="2147483818" r:id="rId57"/>
    <p:sldLayoutId id="2147483819" r:id="rId58"/>
    <p:sldLayoutId id="2147483820" r:id="rId59"/>
    <p:sldLayoutId id="2147483781" r:id="rId60"/>
    <p:sldLayoutId id="2147483811" r:id="rId61"/>
    <p:sldLayoutId id="2147483742" r:id="rId62"/>
    <p:sldLayoutId id="2147483814" r:id="rId63"/>
    <p:sldLayoutId id="2147483782" r:id="rId64"/>
    <p:sldLayoutId id="2147483783" r:id="rId65"/>
    <p:sldLayoutId id="2147483815" r:id="rId66"/>
    <p:sldLayoutId id="2147483816" r:id="rId67"/>
    <p:sldLayoutId id="2147483817" r:id="rId68"/>
    <p:sldLayoutId id="2147483821" r:id="rId69"/>
    <p:sldLayoutId id="2147483822" r:id="rId70"/>
    <p:sldLayoutId id="2147483823" r:id="rId71"/>
    <p:sldLayoutId id="2147483784" r:id="rId72"/>
    <p:sldLayoutId id="2147483812" r:id="rId73"/>
    <p:sldLayoutId id="2147483743" r:id="rId74"/>
    <p:sldLayoutId id="2147483725" r:id="rId75"/>
    <p:sldLayoutId id="2147483785" r:id="rId76"/>
    <p:sldLayoutId id="2147483786" r:id="rId77"/>
    <p:sldLayoutId id="2147483789" r:id="rId78"/>
    <p:sldLayoutId id="2147483790" r:id="rId79"/>
    <p:sldLayoutId id="2147483791" r:id="rId80"/>
    <p:sldLayoutId id="2147483824" r:id="rId81"/>
    <p:sldLayoutId id="2147483825" r:id="rId82"/>
    <p:sldLayoutId id="2147483826" r:id="rId83"/>
    <p:sldLayoutId id="2147483795" r:id="rId84"/>
    <p:sldLayoutId id="2147483813" r:id="rId85"/>
    <p:sldLayoutId id="2147483723" r:id="rId86"/>
    <p:sldLayoutId id="2147483726" r:id="rId87"/>
    <p:sldLayoutId id="2147483787" r:id="rId88"/>
    <p:sldLayoutId id="2147483788" r:id="rId89"/>
    <p:sldLayoutId id="2147483792" r:id="rId90"/>
    <p:sldLayoutId id="2147483793" r:id="rId91"/>
    <p:sldLayoutId id="2147483794" r:id="rId92"/>
    <p:sldLayoutId id="2147483827" r:id="rId93"/>
    <p:sldLayoutId id="2147483828" r:id="rId94"/>
    <p:sldLayoutId id="2147483829" r:id="rId95"/>
    <p:sldLayoutId id="2147483796" r:id="rId96"/>
    <p:sldLayoutId id="2147483691" r:id="rId9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90000"/>
        </a:lnSpc>
        <a:spcBef>
          <a:spcPct val="0"/>
        </a:spcBef>
        <a:spcAft>
          <a:spcPct val="0"/>
        </a:spcAft>
        <a:defRPr sz="2025" b="1" kern="1200">
          <a:solidFill>
            <a:schemeClr val="tx2"/>
          </a:solidFill>
          <a:latin typeface="+mj-lt"/>
          <a:ea typeface="+mj-ea"/>
          <a:cs typeface="+mj-cs"/>
        </a:defRPr>
      </a:lvl1pPr>
      <a:lvl2pPr algn="l" rtl="0" eaLnBrk="1" fontAlgn="base" hangingPunct="1">
        <a:spcBef>
          <a:spcPct val="0"/>
        </a:spcBef>
        <a:spcAft>
          <a:spcPct val="0"/>
        </a:spcAft>
        <a:defRPr sz="2250">
          <a:solidFill>
            <a:schemeClr val="tx2"/>
          </a:solidFill>
          <a:latin typeface="Georgia" pitchFamily="18" charset="0"/>
        </a:defRPr>
      </a:lvl2pPr>
      <a:lvl3pPr algn="l" rtl="0" eaLnBrk="1" fontAlgn="base" hangingPunct="1">
        <a:spcBef>
          <a:spcPct val="0"/>
        </a:spcBef>
        <a:spcAft>
          <a:spcPct val="0"/>
        </a:spcAft>
        <a:defRPr sz="2250">
          <a:solidFill>
            <a:schemeClr val="tx2"/>
          </a:solidFill>
          <a:latin typeface="Georgia" pitchFamily="18" charset="0"/>
        </a:defRPr>
      </a:lvl3pPr>
      <a:lvl4pPr algn="l" rtl="0" eaLnBrk="1" fontAlgn="base" hangingPunct="1">
        <a:spcBef>
          <a:spcPct val="0"/>
        </a:spcBef>
        <a:spcAft>
          <a:spcPct val="0"/>
        </a:spcAft>
        <a:defRPr sz="2250">
          <a:solidFill>
            <a:schemeClr val="tx2"/>
          </a:solidFill>
          <a:latin typeface="Georgia" pitchFamily="18" charset="0"/>
        </a:defRPr>
      </a:lvl4pPr>
      <a:lvl5pPr algn="l" rtl="0" eaLnBrk="1" fontAlgn="base" hangingPunct="1">
        <a:spcBef>
          <a:spcPct val="0"/>
        </a:spcBef>
        <a:spcAft>
          <a:spcPct val="0"/>
        </a:spcAft>
        <a:defRPr sz="2250">
          <a:solidFill>
            <a:schemeClr val="tx2"/>
          </a:solidFill>
          <a:latin typeface="Georgia" pitchFamily="18" charset="0"/>
        </a:defRPr>
      </a:lvl5pPr>
      <a:lvl6pPr marL="342892" algn="l" rtl="0" eaLnBrk="1" fontAlgn="base" hangingPunct="1">
        <a:spcBef>
          <a:spcPct val="0"/>
        </a:spcBef>
        <a:spcAft>
          <a:spcPct val="0"/>
        </a:spcAft>
        <a:defRPr sz="2250">
          <a:solidFill>
            <a:schemeClr val="tx2"/>
          </a:solidFill>
          <a:latin typeface="Georgia" pitchFamily="18" charset="0"/>
        </a:defRPr>
      </a:lvl6pPr>
      <a:lvl7pPr marL="685783" algn="l" rtl="0" eaLnBrk="1" fontAlgn="base" hangingPunct="1">
        <a:spcBef>
          <a:spcPct val="0"/>
        </a:spcBef>
        <a:spcAft>
          <a:spcPct val="0"/>
        </a:spcAft>
        <a:defRPr sz="2250">
          <a:solidFill>
            <a:schemeClr val="tx2"/>
          </a:solidFill>
          <a:latin typeface="Georgia" pitchFamily="18" charset="0"/>
        </a:defRPr>
      </a:lvl7pPr>
      <a:lvl8pPr marL="1028674" algn="l" rtl="0" eaLnBrk="1" fontAlgn="base" hangingPunct="1">
        <a:spcBef>
          <a:spcPct val="0"/>
        </a:spcBef>
        <a:spcAft>
          <a:spcPct val="0"/>
        </a:spcAft>
        <a:defRPr sz="2250">
          <a:solidFill>
            <a:schemeClr val="tx2"/>
          </a:solidFill>
          <a:latin typeface="Georgia" pitchFamily="18" charset="0"/>
        </a:defRPr>
      </a:lvl8pPr>
      <a:lvl9pPr marL="1371566" algn="l" rtl="0" eaLnBrk="1" fontAlgn="base" hangingPunct="1">
        <a:spcBef>
          <a:spcPct val="0"/>
        </a:spcBef>
        <a:spcAft>
          <a:spcPct val="0"/>
        </a:spcAft>
        <a:defRPr sz="2250">
          <a:solidFill>
            <a:schemeClr val="tx2"/>
          </a:solidFill>
          <a:latin typeface="Georgia" pitchFamily="18" charset="0"/>
        </a:defRPr>
      </a:lvl9pPr>
    </p:titleStyle>
    <p:bodyStyle>
      <a:lvl1pPr marL="101798" indent="-101798" algn="l" rtl="0" eaLnBrk="1" fontAlgn="base" hangingPunct="1">
        <a:lnSpc>
          <a:spcPct val="90000"/>
        </a:lnSpc>
        <a:spcBef>
          <a:spcPts val="506"/>
        </a:spcBef>
        <a:spcAft>
          <a:spcPct val="0"/>
        </a:spcAft>
        <a:buClr>
          <a:schemeClr val="tx2"/>
        </a:buClr>
        <a:buFont typeface="Arial" panose="020B0604020202020204" pitchFamily="34" charset="0"/>
        <a:buChar char="•"/>
        <a:defRPr sz="1125" kern="1200">
          <a:solidFill>
            <a:schemeClr val="tx2"/>
          </a:solidFill>
          <a:latin typeface="+mn-lt"/>
          <a:ea typeface="+mn-ea"/>
          <a:cs typeface="Arial" pitchFamily="34" charset="0"/>
        </a:defRPr>
      </a:lvl1pPr>
      <a:lvl2pPr marL="225921" indent="-115193" algn="l" rtl="0" eaLnBrk="1" fontAlgn="base" hangingPunct="1">
        <a:lnSpc>
          <a:spcPct val="90000"/>
        </a:lnSpc>
        <a:spcBef>
          <a:spcPts val="506"/>
        </a:spcBef>
        <a:spcAft>
          <a:spcPct val="0"/>
        </a:spcAft>
        <a:buClr>
          <a:schemeClr val="tx2"/>
        </a:buClr>
        <a:buFont typeface="Arial" pitchFamily="34" charset="0"/>
        <a:buChar char="‒"/>
        <a:defRPr sz="1013" kern="1200">
          <a:solidFill>
            <a:schemeClr val="tx2"/>
          </a:solidFill>
          <a:latin typeface="+mn-lt"/>
          <a:ea typeface="+mn-ea"/>
          <a:cs typeface="Arial" pitchFamily="34" charset="0"/>
        </a:defRPr>
      </a:lvl2pPr>
      <a:lvl3pPr marL="332184" indent="-101798" algn="l" rtl="0" eaLnBrk="1" fontAlgn="base" hangingPunct="1">
        <a:lnSpc>
          <a:spcPct val="90000"/>
        </a:lnSpc>
        <a:spcBef>
          <a:spcPts val="506"/>
        </a:spcBef>
        <a:spcAft>
          <a:spcPct val="0"/>
        </a:spcAft>
        <a:buClr>
          <a:schemeClr val="tx2"/>
        </a:buClr>
        <a:buFont typeface="Arial" pitchFamily="34" charset="0"/>
        <a:buChar char="•"/>
        <a:defRPr sz="900" kern="1200">
          <a:solidFill>
            <a:schemeClr val="tx2"/>
          </a:solidFill>
          <a:latin typeface="+mn-lt"/>
          <a:ea typeface="+mn-ea"/>
          <a:cs typeface="Arial" pitchFamily="34" charset="0"/>
        </a:defRPr>
      </a:lvl3pPr>
      <a:lvl4pPr marL="451842" indent="-124123" algn="l" rtl="0" eaLnBrk="1" fontAlgn="base" hangingPunct="1">
        <a:lnSpc>
          <a:spcPct val="90000"/>
        </a:lnSpc>
        <a:spcBef>
          <a:spcPts val="450"/>
        </a:spcBef>
        <a:spcAft>
          <a:spcPct val="0"/>
        </a:spcAft>
        <a:buClr>
          <a:schemeClr val="tx1"/>
        </a:buClr>
        <a:buFont typeface="Arial" pitchFamily="34" charset="0"/>
        <a:buChar char="‒"/>
        <a:defRPr sz="1013" kern="1200">
          <a:solidFill>
            <a:schemeClr val="tx1"/>
          </a:solidFill>
          <a:latin typeface="Arial" pitchFamily="34" charset="0"/>
          <a:ea typeface="+mn-ea"/>
          <a:cs typeface="Arial" pitchFamily="34" charset="0"/>
        </a:defRPr>
      </a:lvl4pPr>
      <a:lvl5pPr marL="554534" indent="-102692"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1714457" indent="0" algn="l" defTabSz="685783" rtl="0" eaLnBrk="1" latinLnBrk="0" hangingPunct="1">
        <a:spcBef>
          <a:spcPct val="20000"/>
        </a:spcBef>
        <a:buFont typeface="Arial" pitchFamily="34" charset="0"/>
        <a:buNone/>
        <a:defRPr sz="1500" kern="1200">
          <a:solidFill>
            <a:schemeClr val="tx1"/>
          </a:solidFill>
          <a:latin typeface="+mn-lt"/>
          <a:ea typeface="+mn-ea"/>
          <a:cs typeface="+mn-cs"/>
        </a:defRPr>
      </a:lvl6pPr>
      <a:lvl7pPr marL="222879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4"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1"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0" userDrawn="1">
          <p15:clr>
            <a:srgbClr val="F26B43"/>
          </p15:clr>
        </p15:guide>
        <p15:guide id="3" orient="horz" pos="1563" userDrawn="1">
          <p15:clr>
            <a:srgbClr val="F26B43"/>
          </p15:clr>
        </p15:guide>
        <p15:guide id="4" pos="170" userDrawn="1">
          <p15:clr>
            <a:srgbClr val="F26B43"/>
          </p15:clr>
        </p15:guide>
        <p15:guide id="6" orient="horz" pos="6663" userDrawn="1">
          <p15:clr>
            <a:srgbClr val="F26B43"/>
          </p15:clr>
        </p15:guide>
        <p15:guide id="7" orient="horz" pos="1986" userDrawn="1">
          <p15:clr>
            <a:srgbClr val="F26B43"/>
          </p15:clr>
        </p15:guide>
        <p15:guide id="8" orient="horz" pos="1333" userDrawn="1">
          <p15:clr>
            <a:srgbClr val="F26B43"/>
          </p15:clr>
        </p15:guide>
        <p15:guide id="9" pos="3186" userDrawn="1">
          <p15:clr>
            <a:srgbClr val="F26B43"/>
          </p15:clr>
        </p15:guide>
        <p15:guide id="10" pos="2683" userDrawn="1">
          <p15:clr>
            <a:srgbClr val="F26B43"/>
          </p15:clr>
        </p15:guide>
        <p15:guide id="11" pos="2160" userDrawn="1">
          <p15:clr>
            <a:srgbClr val="F26B43"/>
          </p15:clr>
        </p15:guide>
        <p15:guide id="12" orient="horz" pos="69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4.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E6EB18D-273C-49B8-A284-5A8171CA8C61}"/>
              </a:ext>
            </a:extLst>
          </p:cNvPr>
          <p:cNvSpPr/>
          <p:nvPr/>
        </p:nvSpPr>
        <p:spPr>
          <a:xfrm>
            <a:off x="5784112" y="11537174"/>
            <a:ext cx="870341" cy="611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90" name="Rektangel 89">
            <a:extLst>
              <a:ext uri="{FF2B5EF4-FFF2-40B4-BE49-F238E27FC236}">
                <a16:creationId xmlns:a16="http://schemas.microsoft.com/office/drawing/2014/main" id="{9C565B05-1C10-4B79-B5FB-3348F8A8B0B3}"/>
              </a:ext>
            </a:extLst>
          </p:cNvPr>
          <p:cNvSpPr/>
          <p:nvPr/>
        </p:nvSpPr>
        <p:spPr>
          <a:xfrm>
            <a:off x="3462801" y="2452566"/>
            <a:ext cx="3171112" cy="94234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A3A84819-FB4C-4415-A014-566A2EB4C7B9}"/>
              </a:ext>
            </a:extLst>
          </p:cNvPr>
          <p:cNvSpPr/>
          <p:nvPr/>
        </p:nvSpPr>
        <p:spPr>
          <a:xfrm>
            <a:off x="220228" y="2358981"/>
            <a:ext cx="3078895" cy="95474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cxnSp>
        <p:nvCxnSpPr>
          <p:cNvPr id="18" name="Rak koppling 17">
            <a:extLst>
              <a:ext uri="{FF2B5EF4-FFF2-40B4-BE49-F238E27FC236}">
                <a16:creationId xmlns:a16="http://schemas.microsoft.com/office/drawing/2014/main" id="{1E6EE8F2-98B6-4DC7-B2FE-E54F2C8AFA19}"/>
              </a:ext>
            </a:extLst>
          </p:cNvPr>
          <p:cNvCxnSpPr/>
          <p:nvPr/>
        </p:nvCxnSpPr>
        <p:spPr>
          <a:xfrm>
            <a:off x="-517911" y="7030864"/>
            <a:ext cx="7715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9DF59582-4123-46FD-8D74-BCFF7A6AE556}"/>
              </a:ext>
            </a:extLst>
          </p:cNvPr>
          <p:cNvSpPr/>
          <p:nvPr/>
        </p:nvSpPr>
        <p:spPr>
          <a:xfrm>
            <a:off x="273466" y="3718928"/>
            <a:ext cx="2912660" cy="600164"/>
          </a:xfrm>
          <a:prstGeom prst="rect">
            <a:avLst/>
          </a:prstGeom>
          <a:solidFill>
            <a:schemeClr val="bg1"/>
          </a:solidFill>
          <a:ln>
            <a:solidFill>
              <a:srgbClr val="0070C0"/>
            </a:solidFill>
          </a:ln>
        </p:spPr>
        <p:txBody>
          <a:bodyPr wrap="square" anchor="t">
            <a:spAutoFit/>
          </a:bodyPr>
          <a:lstStyle/>
          <a:p>
            <a:r>
              <a:rPr lang="sv-SE" sz="1100" b="1" dirty="0">
                <a:latin typeface="+mn-lt"/>
                <a:cs typeface="Arial"/>
              </a:rPr>
              <a:t>Steg 1: </a:t>
            </a:r>
            <a:endParaRPr lang="sv-SE" sz="1100" b="1" dirty="0">
              <a:latin typeface="+mn-lt"/>
            </a:endParaRPr>
          </a:p>
          <a:p>
            <a:r>
              <a:rPr lang="nb-NO" sz="1100" b="1" dirty="0">
                <a:latin typeface="+mn-lt"/>
                <a:cs typeface="Arial"/>
              </a:rPr>
              <a:t>Scann kortet ditt ved å holde det                   mot symbolet under skjermen.</a:t>
            </a:r>
            <a:endParaRPr lang="sv-SE" sz="1100" b="1" dirty="0">
              <a:latin typeface="+mn-lt"/>
            </a:endParaRPr>
          </a:p>
        </p:txBody>
      </p:sp>
      <p:sp>
        <p:nvSpPr>
          <p:cNvPr id="24" name="Rektangel 23">
            <a:extLst>
              <a:ext uri="{FF2B5EF4-FFF2-40B4-BE49-F238E27FC236}">
                <a16:creationId xmlns:a16="http://schemas.microsoft.com/office/drawing/2014/main" id="{CE953C76-38C2-49AC-9FAE-45171B0838AE}"/>
              </a:ext>
            </a:extLst>
          </p:cNvPr>
          <p:cNvSpPr/>
          <p:nvPr/>
        </p:nvSpPr>
        <p:spPr>
          <a:xfrm>
            <a:off x="278880" y="4387343"/>
            <a:ext cx="2920801" cy="946413"/>
          </a:xfrm>
          <a:prstGeom prst="rect">
            <a:avLst/>
          </a:prstGeom>
          <a:solidFill>
            <a:schemeClr val="bg1"/>
          </a:solidFill>
          <a:ln>
            <a:solidFill>
              <a:srgbClr val="0070C0"/>
            </a:solidFill>
          </a:ln>
        </p:spPr>
        <p:txBody>
          <a:bodyPr wrap="square">
            <a:spAutoFit/>
          </a:bodyPr>
          <a:lstStyle/>
          <a:p>
            <a:r>
              <a:rPr lang="sv-SE" sz="1125" b="1" dirty="0">
                <a:latin typeface="+mn-lt"/>
              </a:rPr>
              <a:t>Steg 2: </a:t>
            </a:r>
          </a:p>
          <a:p>
            <a:r>
              <a:rPr lang="nb-NO" sz="1100" b="1" dirty="0">
                <a:latin typeface="+mn-lt"/>
                <a:cs typeface="Arial"/>
              </a:rPr>
              <a:t>Har du en bil koblet til kortet og vil bruke en angitt tara (tom vekt)? Velg </a:t>
            </a:r>
            <a:r>
              <a:rPr lang="nb-NO" sz="1125" b="1" dirty="0">
                <a:solidFill>
                  <a:srgbClr val="0070C0"/>
                </a:solidFill>
                <a:latin typeface="+mn-lt"/>
                <a:cs typeface="Arial"/>
              </a:rPr>
              <a:t>«</a:t>
            </a:r>
            <a:r>
              <a:rPr lang="nb-NO" sz="1125" b="1" dirty="0">
                <a:solidFill>
                  <a:srgbClr val="0070C0"/>
                </a:solidFill>
              </a:rPr>
              <a:t>Ja»</a:t>
            </a:r>
            <a:endParaRPr lang="sv-SE" sz="1125" b="1" dirty="0">
              <a:solidFill>
                <a:srgbClr val="0070C0"/>
              </a:solidFill>
            </a:endParaRPr>
          </a:p>
          <a:p>
            <a:r>
              <a:rPr lang="nb-NO" sz="1100" b="1" dirty="0">
                <a:latin typeface="+mn-lt"/>
                <a:cs typeface="Arial"/>
              </a:rPr>
              <a:t>Har du en henger knyttet til kortet? Velg din tarakombinasjon.</a:t>
            </a:r>
            <a:endParaRPr lang="sv-SE" sz="1100" b="1" dirty="0">
              <a:latin typeface="+mn-lt"/>
              <a:cs typeface="Arial"/>
            </a:endParaRPr>
          </a:p>
        </p:txBody>
      </p:sp>
      <p:sp>
        <p:nvSpPr>
          <p:cNvPr id="26" name="Rektangel 25">
            <a:extLst>
              <a:ext uri="{FF2B5EF4-FFF2-40B4-BE49-F238E27FC236}">
                <a16:creationId xmlns:a16="http://schemas.microsoft.com/office/drawing/2014/main" id="{83E4E7F2-C1EB-4453-B5F1-C78C379F8A8F}"/>
              </a:ext>
            </a:extLst>
          </p:cNvPr>
          <p:cNvSpPr/>
          <p:nvPr/>
        </p:nvSpPr>
        <p:spPr>
          <a:xfrm>
            <a:off x="278880" y="5401570"/>
            <a:ext cx="2907246" cy="769441"/>
          </a:xfrm>
          <a:prstGeom prst="rect">
            <a:avLst/>
          </a:prstGeom>
          <a:solidFill>
            <a:schemeClr val="bg1"/>
          </a:solidFill>
          <a:ln>
            <a:solidFill>
              <a:srgbClr val="0070C0"/>
            </a:solidFill>
          </a:ln>
        </p:spPr>
        <p:txBody>
          <a:bodyPr wrap="square" lIns="91440" tIns="45720" rIns="91440" bIns="45720" anchor="t">
            <a:spAutoFit/>
          </a:bodyPr>
          <a:lstStyle/>
          <a:p>
            <a:r>
              <a:rPr lang="sv-SE" sz="1100" b="1" dirty="0">
                <a:latin typeface="+mn-lt"/>
                <a:cs typeface="Arial"/>
              </a:rPr>
              <a:t>Steg 3: </a:t>
            </a:r>
            <a:endParaRPr lang="sv-SE" sz="1125" b="1" dirty="0">
              <a:latin typeface="+mn-lt"/>
            </a:endParaRPr>
          </a:p>
          <a:p>
            <a:r>
              <a:rPr lang="nb-NO" sz="1100" b="1" dirty="0">
                <a:latin typeface="+mn-lt"/>
                <a:cs typeface="Arial"/>
              </a:rPr>
              <a:t>Velg </a:t>
            </a:r>
            <a:r>
              <a:rPr lang="nb-NO" sz="1100" b="1" dirty="0">
                <a:solidFill>
                  <a:schemeClr val="accent1"/>
                </a:solidFill>
                <a:latin typeface="+mn-lt"/>
                <a:cs typeface="Arial"/>
              </a:rPr>
              <a:t>«Ordre/avtale»</a:t>
            </a:r>
            <a:r>
              <a:rPr lang="nb-NO" sz="1100" b="1" dirty="0">
                <a:latin typeface="+mn-lt"/>
                <a:cs typeface="Arial"/>
              </a:rPr>
              <a:t>. Angi avtalenummeret 1200-AXXXXXX eller prosjektnavn/nummer.</a:t>
            </a:r>
            <a:endParaRPr lang="sv-SE" sz="1100" b="1" dirty="0">
              <a:latin typeface="+mn-lt"/>
              <a:cs typeface="Arial"/>
            </a:endParaRPr>
          </a:p>
        </p:txBody>
      </p:sp>
      <p:sp>
        <p:nvSpPr>
          <p:cNvPr id="27" name="Rektangel 26">
            <a:extLst>
              <a:ext uri="{FF2B5EF4-FFF2-40B4-BE49-F238E27FC236}">
                <a16:creationId xmlns:a16="http://schemas.microsoft.com/office/drawing/2014/main" id="{862212BC-BC9B-4E2B-8A9B-33455C32E8BB}"/>
              </a:ext>
            </a:extLst>
          </p:cNvPr>
          <p:cNvSpPr/>
          <p:nvPr/>
        </p:nvSpPr>
        <p:spPr>
          <a:xfrm>
            <a:off x="278085" y="6244452"/>
            <a:ext cx="2907246" cy="784830"/>
          </a:xfrm>
          <a:prstGeom prst="rect">
            <a:avLst/>
          </a:prstGeom>
          <a:solidFill>
            <a:schemeClr val="bg1"/>
          </a:solidFill>
          <a:ln>
            <a:solidFill>
              <a:srgbClr val="0070C0"/>
            </a:solidFill>
          </a:ln>
        </p:spPr>
        <p:txBody>
          <a:bodyPr wrap="square" anchor="t">
            <a:spAutoFit/>
          </a:bodyPr>
          <a:lstStyle/>
          <a:p>
            <a:r>
              <a:rPr lang="sv-SE" sz="1125" b="1" dirty="0">
                <a:latin typeface="+mn-lt"/>
              </a:rPr>
              <a:t>Steg 4: </a:t>
            </a:r>
          </a:p>
          <a:p>
            <a:r>
              <a:rPr lang="nb-NO" sz="1125" b="1" dirty="0">
                <a:latin typeface="+mn-lt"/>
              </a:rPr>
              <a:t>Velg avtalen din ved å klikke på riktig linje. Forsikre deg om at det er riktig rekkefølge.</a:t>
            </a:r>
            <a:endParaRPr lang="sv-SE" sz="1125" b="1" dirty="0">
              <a:latin typeface="+mn-lt"/>
            </a:endParaRPr>
          </a:p>
        </p:txBody>
      </p:sp>
      <p:sp>
        <p:nvSpPr>
          <p:cNvPr id="29" name="Rektangel 28">
            <a:extLst>
              <a:ext uri="{FF2B5EF4-FFF2-40B4-BE49-F238E27FC236}">
                <a16:creationId xmlns:a16="http://schemas.microsoft.com/office/drawing/2014/main" id="{8BF2B029-3215-4881-8788-C4616C21D656}"/>
              </a:ext>
            </a:extLst>
          </p:cNvPr>
          <p:cNvSpPr/>
          <p:nvPr/>
        </p:nvSpPr>
        <p:spPr>
          <a:xfrm>
            <a:off x="297220" y="8432916"/>
            <a:ext cx="2887806" cy="954107"/>
          </a:xfrm>
          <a:prstGeom prst="rect">
            <a:avLst/>
          </a:prstGeom>
          <a:solidFill>
            <a:schemeClr val="bg1"/>
          </a:solidFill>
          <a:ln>
            <a:solidFill>
              <a:srgbClr val="0070C0"/>
            </a:solidFill>
          </a:ln>
        </p:spPr>
        <p:txBody>
          <a:bodyPr wrap="square" anchor="t">
            <a:spAutoFit/>
          </a:bodyPr>
          <a:lstStyle/>
          <a:p>
            <a:r>
              <a:rPr lang="sv-SE" sz="1100" b="1" dirty="0">
                <a:latin typeface="+mn-lt"/>
                <a:cs typeface="Arial"/>
              </a:rPr>
              <a:t>Steg 7: </a:t>
            </a:r>
            <a:endParaRPr lang="sv-SE" sz="1125" b="1" dirty="0">
              <a:latin typeface="+mn-lt"/>
            </a:endParaRPr>
          </a:p>
          <a:p>
            <a:r>
              <a:rPr lang="nb-NO" sz="1100" b="1" dirty="0">
                <a:solidFill>
                  <a:srgbClr val="0070C0"/>
                </a:solidFill>
                <a:latin typeface="+mn-lt"/>
                <a:cs typeface="Arial"/>
              </a:rPr>
              <a:t>«Søk produkt» </a:t>
            </a:r>
            <a:r>
              <a:rPr lang="nb-NO" sz="1125" b="1" dirty="0">
                <a:latin typeface="+mn-lt"/>
              </a:rPr>
              <a:t>ved å skrive inn navn eller brøk, for eksempel skriv inn 32 for å velge 0/32. Velg linjen med riktig materiale.</a:t>
            </a:r>
            <a:endParaRPr lang="sv-SE" sz="1125" b="1" dirty="0">
              <a:latin typeface="+mn-lt"/>
            </a:endParaRPr>
          </a:p>
        </p:txBody>
      </p:sp>
      <p:sp>
        <p:nvSpPr>
          <p:cNvPr id="30" name="Rektangel 29">
            <a:extLst>
              <a:ext uri="{FF2B5EF4-FFF2-40B4-BE49-F238E27FC236}">
                <a16:creationId xmlns:a16="http://schemas.microsoft.com/office/drawing/2014/main" id="{145CA4F6-1E29-40B6-A343-6E53AACF49B2}"/>
              </a:ext>
            </a:extLst>
          </p:cNvPr>
          <p:cNvSpPr/>
          <p:nvPr/>
        </p:nvSpPr>
        <p:spPr>
          <a:xfrm>
            <a:off x="278878" y="7089438"/>
            <a:ext cx="2908895" cy="607859"/>
          </a:xfrm>
          <a:prstGeom prst="rect">
            <a:avLst/>
          </a:prstGeom>
          <a:solidFill>
            <a:schemeClr val="bg1"/>
          </a:solidFill>
          <a:ln>
            <a:solidFill>
              <a:srgbClr val="0070C0"/>
            </a:solidFill>
          </a:ln>
        </p:spPr>
        <p:txBody>
          <a:bodyPr wrap="square" lIns="91440" tIns="45720" rIns="91440" bIns="45720" anchor="t">
            <a:spAutoFit/>
          </a:bodyPr>
          <a:lstStyle/>
          <a:p>
            <a:r>
              <a:rPr lang="sv-SE" sz="1100" b="1" dirty="0">
                <a:latin typeface="+mn-lt"/>
                <a:cs typeface="Arial"/>
              </a:rPr>
              <a:t>Steg 5: </a:t>
            </a:r>
            <a:endParaRPr lang="sv-SE" sz="1125" b="1" dirty="0">
              <a:latin typeface="+mn-lt"/>
            </a:endParaRPr>
          </a:p>
          <a:p>
            <a:r>
              <a:rPr lang="nb-NO" sz="1100" b="1" dirty="0">
                <a:latin typeface="+mn-lt"/>
                <a:cs typeface="Arial"/>
              </a:rPr>
              <a:t>Hvis «Søk </a:t>
            </a:r>
            <a:r>
              <a:rPr lang="nb-NO" sz="1100" b="1" dirty="0" err="1">
                <a:latin typeface="+mn-lt"/>
                <a:cs typeface="Arial"/>
              </a:rPr>
              <a:t>avtalesrad</a:t>
            </a:r>
            <a:r>
              <a:rPr lang="nb-NO" sz="1100" b="1" dirty="0">
                <a:latin typeface="+mn-lt"/>
                <a:cs typeface="Arial"/>
              </a:rPr>
              <a:t>» vises, trykker du på </a:t>
            </a:r>
            <a:r>
              <a:rPr lang="nb-NO" sz="1100" b="1" dirty="0">
                <a:solidFill>
                  <a:srgbClr val="0070C0"/>
                </a:solidFill>
                <a:latin typeface="+mn-lt"/>
                <a:cs typeface="Arial"/>
              </a:rPr>
              <a:t>«Bruk avtale» </a:t>
            </a:r>
            <a:r>
              <a:rPr lang="nb-NO" sz="1100" b="1" dirty="0">
                <a:latin typeface="+mn-lt"/>
                <a:cs typeface="Arial"/>
              </a:rPr>
              <a:t>-knappen til høyre.</a:t>
            </a:r>
            <a:endParaRPr lang="sv-SE" sz="1100" b="1" dirty="0">
              <a:latin typeface="+mn-lt"/>
              <a:cs typeface="Arial"/>
            </a:endParaRPr>
          </a:p>
        </p:txBody>
      </p:sp>
      <p:pic>
        <p:nvPicPr>
          <p:cNvPr id="35" name="Bildobjekt 34">
            <a:extLst>
              <a:ext uri="{FF2B5EF4-FFF2-40B4-BE49-F238E27FC236}">
                <a16:creationId xmlns:a16="http://schemas.microsoft.com/office/drawing/2014/main" id="{36615476-81B4-4A85-9383-8C43B3C54402}"/>
              </a:ext>
            </a:extLst>
          </p:cNvPr>
          <p:cNvPicPr>
            <a:picLocks noChangeAspect="1"/>
          </p:cNvPicPr>
          <p:nvPr/>
        </p:nvPicPr>
        <p:blipFill>
          <a:blip r:embed="rId2"/>
          <a:stretch>
            <a:fillRect/>
          </a:stretch>
        </p:blipFill>
        <p:spPr>
          <a:xfrm>
            <a:off x="2627149" y="3939656"/>
            <a:ext cx="534064" cy="329272"/>
          </a:xfrm>
          <a:prstGeom prst="rect">
            <a:avLst/>
          </a:prstGeom>
        </p:spPr>
      </p:pic>
      <p:sp>
        <p:nvSpPr>
          <p:cNvPr id="44" name="Rektangel 43">
            <a:extLst>
              <a:ext uri="{FF2B5EF4-FFF2-40B4-BE49-F238E27FC236}">
                <a16:creationId xmlns:a16="http://schemas.microsoft.com/office/drawing/2014/main" id="{887CD711-4B90-46F1-89F3-843255C7FFED}"/>
              </a:ext>
            </a:extLst>
          </p:cNvPr>
          <p:cNvSpPr/>
          <p:nvPr/>
        </p:nvSpPr>
        <p:spPr>
          <a:xfrm>
            <a:off x="309126" y="9439674"/>
            <a:ext cx="2887806" cy="780983"/>
          </a:xfrm>
          <a:prstGeom prst="rect">
            <a:avLst/>
          </a:prstGeom>
          <a:solidFill>
            <a:schemeClr val="bg1"/>
          </a:solidFill>
          <a:ln>
            <a:solidFill>
              <a:srgbClr val="0070C0"/>
            </a:solidFill>
          </a:ln>
        </p:spPr>
        <p:txBody>
          <a:bodyPr wrap="square" lIns="91440" tIns="45720" rIns="91440" bIns="45720" anchor="t">
            <a:spAutoFit/>
          </a:bodyPr>
          <a:lstStyle/>
          <a:p>
            <a:r>
              <a:rPr lang="sv-SE" sz="1100" b="1" dirty="0">
                <a:latin typeface="+mn-lt"/>
                <a:cs typeface="Arial"/>
              </a:rPr>
              <a:t>Steg 8: </a:t>
            </a:r>
            <a:endParaRPr lang="sv-SE" sz="1125" b="1" dirty="0">
              <a:latin typeface="+mn-lt"/>
            </a:endParaRPr>
          </a:p>
          <a:p>
            <a:r>
              <a:rPr lang="nb-NO" sz="1100" b="1" dirty="0">
                <a:latin typeface="+mn-lt"/>
                <a:cs typeface="Arial"/>
              </a:rPr>
              <a:t>Angi fritekst er en frivillig merknad, merk lasset med noe eller la stå tomt og trykk på </a:t>
            </a:r>
            <a:r>
              <a:rPr lang="nb-NO" sz="1100" b="1" dirty="0">
                <a:solidFill>
                  <a:srgbClr val="0070C0"/>
                </a:solidFill>
                <a:latin typeface="+mn-lt"/>
                <a:cs typeface="Arial"/>
              </a:rPr>
              <a:t>«Enter»</a:t>
            </a:r>
            <a:r>
              <a:rPr lang="nb-NO" sz="1100" b="1" dirty="0">
                <a:latin typeface="+mn-lt"/>
                <a:cs typeface="Arial"/>
              </a:rPr>
              <a:t> for å gå videre.</a:t>
            </a:r>
            <a:endParaRPr lang="sv-SE" sz="1100" b="1">
              <a:latin typeface="+mn-lt"/>
              <a:cs typeface="Arial"/>
            </a:endParaRPr>
          </a:p>
        </p:txBody>
      </p:sp>
      <p:sp>
        <p:nvSpPr>
          <p:cNvPr id="45" name="Rektangel 44">
            <a:extLst>
              <a:ext uri="{FF2B5EF4-FFF2-40B4-BE49-F238E27FC236}">
                <a16:creationId xmlns:a16="http://schemas.microsoft.com/office/drawing/2014/main" id="{D6509D5D-0855-4C3C-8F56-9A8567197C0F}"/>
              </a:ext>
            </a:extLst>
          </p:cNvPr>
          <p:cNvSpPr/>
          <p:nvPr/>
        </p:nvSpPr>
        <p:spPr>
          <a:xfrm>
            <a:off x="307788" y="7756964"/>
            <a:ext cx="2877364" cy="607859"/>
          </a:xfrm>
          <a:prstGeom prst="rect">
            <a:avLst/>
          </a:prstGeom>
          <a:solidFill>
            <a:schemeClr val="bg1"/>
          </a:solidFill>
          <a:ln>
            <a:solidFill>
              <a:srgbClr val="0070C0"/>
            </a:solidFill>
          </a:ln>
        </p:spPr>
        <p:txBody>
          <a:bodyPr wrap="square" lIns="91440" tIns="45720" rIns="91440" bIns="45720" anchor="t">
            <a:spAutoFit/>
          </a:bodyPr>
          <a:lstStyle/>
          <a:p>
            <a:r>
              <a:rPr lang="sv-SE" sz="1100" b="1" dirty="0"/>
              <a:t>Steg 6: </a:t>
            </a:r>
            <a:r>
              <a:rPr lang="en-US" sz="1100" b="1" dirty="0"/>
              <a:t>​</a:t>
            </a:r>
          </a:p>
          <a:p>
            <a:r>
              <a:rPr lang="nb-NO" sz="1100" b="1" dirty="0">
                <a:latin typeface="+mn-lt"/>
                <a:cs typeface="Arial"/>
              </a:rPr>
              <a:t>Velg leveringsform, dvs. </a:t>
            </a:r>
            <a:r>
              <a:rPr lang="nb-NO" sz="1100" b="1" dirty="0">
                <a:solidFill>
                  <a:srgbClr val="0070C0"/>
                </a:solidFill>
                <a:latin typeface="+mn-lt"/>
                <a:cs typeface="Arial"/>
              </a:rPr>
              <a:t>«</a:t>
            </a:r>
            <a:r>
              <a:rPr lang="nb-NO" sz="1100" b="1" dirty="0" err="1">
                <a:solidFill>
                  <a:srgbClr val="0070C0"/>
                </a:solidFill>
                <a:latin typeface="+mn-lt"/>
                <a:cs typeface="Arial"/>
              </a:rPr>
              <a:t>Utleveranse</a:t>
            </a:r>
            <a:r>
              <a:rPr lang="nb-NO" sz="1100" b="1" dirty="0">
                <a:solidFill>
                  <a:srgbClr val="0070C0"/>
                </a:solidFill>
                <a:latin typeface="+mn-lt"/>
                <a:cs typeface="Arial"/>
              </a:rPr>
              <a:t>» </a:t>
            </a:r>
            <a:r>
              <a:rPr lang="nb-NO" sz="1100" b="1" dirty="0">
                <a:latin typeface="+mn-lt"/>
                <a:cs typeface="Arial"/>
              </a:rPr>
              <a:t>når du henter materiale.</a:t>
            </a:r>
            <a:endParaRPr lang="sv-SE" sz="1100" b="1" dirty="0">
              <a:latin typeface="+mn-lt"/>
              <a:cs typeface="Arial"/>
            </a:endParaRPr>
          </a:p>
        </p:txBody>
      </p:sp>
      <p:sp>
        <p:nvSpPr>
          <p:cNvPr id="47" name="Rektangel 46">
            <a:extLst>
              <a:ext uri="{FF2B5EF4-FFF2-40B4-BE49-F238E27FC236}">
                <a16:creationId xmlns:a16="http://schemas.microsoft.com/office/drawing/2014/main" id="{0F966ED3-386D-4716-9B81-609569747DB9}"/>
              </a:ext>
            </a:extLst>
          </p:cNvPr>
          <p:cNvSpPr/>
          <p:nvPr/>
        </p:nvSpPr>
        <p:spPr>
          <a:xfrm>
            <a:off x="300012" y="10274010"/>
            <a:ext cx="2887806" cy="607859"/>
          </a:xfrm>
          <a:prstGeom prst="rect">
            <a:avLst/>
          </a:prstGeom>
          <a:solidFill>
            <a:schemeClr val="bg1"/>
          </a:solidFill>
          <a:ln>
            <a:solidFill>
              <a:srgbClr val="0070C0"/>
            </a:solidFill>
          </a:ln>
        </p:spPr>
        <p:txBody>
          <a:bodyPr wrap="square">
            <a:spAutoFit/>
          </a:bodyPr>
          <a:lstStyle/>
          <a:p>
            <a:r>
              <a:rPr lang="sv-SE" sz="1100" b="1" dirty="0">
                <a:latin typeface="+mn-lt"/>
              </a:rPr>
              <a:t>Steg 9: </a:t>
            </a:r>
          </a:p>
          <a:p>
            <a:r>
              <a:rPr lang="nb-NO" sz="1125" b="1" dirty="0">
                <a:latin typeface="+mn-lt"/>
              </a:rPr>
              <a:t>Dobbeltsjekk informasjonen og trykk </a:t>
            </a:r>
            <a:r>
              <a:rPr lang="nb-NO" sz="1100" b="1" dirty="0">
                <a:solidFill>
                  <a:srgbClr val="0070C0"/>
                </a:solidFill>
                <a:latin typeface="+mn-lt"/>
                <a:cs typeface="Arial"/>
              </a:rPr>
              <a:t>«OK»</a:t>
            </a:r>
            <a:r>
              <a:rPr lang="nb-NO" sz="1125" b="1" dirty="0">
                <a:latin typeface="+mn-lt"/>
              </a:rPr>
              <a:t> for å godkjenne.</a:t>
            </a:r>
            <a:endParaRPr lang="sv-SE" sz="1125" b="1" dirty="0">
              <a:latin typeface="+mn-lt"/>
            </a:endParaRPr>
          </a:p>
        </p:txBody>
      </p:sp>
      <p:pic>
        <p:nvPicPr>
          <p:cNvPr id="55" name="Bildobjekt 54">
            <a:extLst>
              <a:ext uri="{FF2B5EF4-FFF2-40B4-BE49-F238E27FC236}">
                <a16:creationId xmlns:a16="http://schemas.microsoft.com/office/drawing/2014/main" id="{02BCB4D4-2E9E-4959-A321-FBA1B76D7A87}"/>
              </a:ext>
            </a:extLst>
          </p:cNvPr>
          <p:cNvPicPr>
            <a:picLocks noChangeAspect="1"/>
          </p:cNvPicPr>
          <p:nvPr/>
        </p:nvPicPr>
        <p:blipFill>
          <a:blip r:embed="rId3"/>
          <a:stretch>
            <a:fillRect/>
          </a:stretch>
        </p:blipFill>
        <p:spPr>
          <a:xfrm>
            <a:off x="5538217" y="225272"/>
            <a:ext cx="1054310" cy="402959"/>
          </a:xfrm>
          <a:prstGeom prst="rect">
            <a:avLst/>
          </a:prstGeom>
        </p:spPr>
      </p:pic>
      <p:sp>
        <p:nvSpPr>
          <p:cNvPr id="10" name="Rektangel 9">
            <a:extLst>
              <a:ext uri="{FF2B5EF4-FFF2-40B4-BE49-F238E27FC236}">
                <a16:creationId xmlns:a16="http://schemas.microsoft.com/office/drawing/2014/main" id="{3A46E018-5FEE-4280-8E05-D4EC8D0E2824}"/>
              </a:ext>
            </a:extLst>
          </p:cNvPr>
          <p:cNvSpPr/>
          <p:nvPr/>
        </p:nvSpPr>
        <p:spPr>
          <a:xfrm>
            <a:off x="220223" y="2355820"/>
            <a:ext cx="2983651" cy="1335345"/>
          </a:xfrm>
          <a:prstGeom prst="rect">
            <a:avLst/>
          </a:prstGeom>
          <a:solidFill>
            <a:schemeClr val="accent1"/>
          </a:solidFill>
        </p:spPr>
        <p:txBody>
          <a:bodyPr wrap="square" anchor="t">
            <a:spAutoFit/>
          </a:bodyPr>
          <a:lstStyle/>
          <a:p>
            <a:r>
              <a:rPr lang="nb-NO" sz="2000" b="1" dirty="0">
                <a:solidFill>
                  <a:srgbClr val="FFFFFF"/>
                </a:solidFill>
                <a:latin typeface="Arial"/>
                <a:cs typeface="Arial"/>
              </a:rPr>
              <a:t>Veiing når du har hentet material og har et avtalenummer eller ordrenummer</a:t>
            </a:r>
            <a:endParaRPr lang="sv-SE" sz="2000" b="1" dirty="0">
              <a:solidFill>
                <a:srgbClr val="FFFFFF"/>
              </a:solidFill>
              <a:latin typeface="Arial"/>
              <a:cs typeface="Arial"/>
            </a:endParaRPr>
          </a:p>
        </p:txBody>
      </p:sp>
      <p:sp>
        <p:nvSpPr>
          <p:cNvPr id="57" name="Rektangel 56">
            <a:extLst>
              <a:ext uri="{FF2B5EF4-FFF2-40B4-BE49-F238E27FC236}">
                <a16:creationId xmlns:a16="http://schemas.microsoft.com/office/drawing/2014/main" id="{94421658-65B2-4436-950E-A8A399657D5E}"/>
              </a:ext>
            </a:extLst>
          </p:cNvPr>
          <p:cNvSpPr/>
          <p:nvPr/>
        </p:nvSpPr>
        <p:spPr>
          <a:xfrm>
            <a:off x="276199" y="10962587"/>
            <a:ext cx="2920732" cy="611706"/>
          </a:xfrm>
          <a:prstGeom prst="rect">
            <a:avLst/>
          </a:prstGeom>
          <a:solidFill>
            <a:schemeClr val="bg1"/>
          </a:solidFill>
          <a:ln>
            <a:solidFill>
              <a:srgbClr val="0070C0"/>
            </a:solidFill>
          </a:ln>
        </p:spPr>
        <p:txBody>
          <a:bodyPr wrap="square">
            <a:spAutoFit/>
          </a:bodyPr>
          <a:lstStyle/>
          <a:p>
            <a:r>
              <a:rPr lang="sv-SE" sz="1125" b="1" dirty="0">
                <a:latin typeface="+mn-lt"/>
              </a:rPr>
              <a:t>Steg 10: </a:t>
            </a:r>
          </a:p>
          <a:p>
            <a:r>
              <a:rPr lang="nb-NO" sz="1125" b="1" dirty="0">
                <a:latin typeface="+mn-lt"/>
              </a:rPr>
              <a:t>Ta kvitteringen. Du er ferdig med veiingen. Ha en fin dag!</a:t>
            </a:r>
            <a:endParaRPr lang="sv-SE" sz="1125" b="1" dirty="0">
              <a:latin typeface="+mn-lt"/>
            </a:endParaRPr>
          </a:p>
        </p:txBody>
      </p:sp>
      <p:sp>
        <p:nvSpPr>
          <p:cNvPr id="75" name="Rektangel 74">
            <a:extLst>
              <a:ext uri="{FF2B5EF4-FFF2-40B4-BE49-F238E27FC236}">
                <a16:creationId xmlns:a16="http://schemas.microsoft.com/office/drawing/2014/main" id="{FD935221-81AD-4193-B6ED-91B5A686FBF7}"/>
              </a:ext>
            </a:extLst>
          </p:cNvPr>
          <p:cNvSpPr/>
          <p:nvPr/>
        </p:nvSpPr>
        <p:spPr>
          <a:xfrm>
            <a:off x="3551956" y="3727919"/>
            <a:ext cx="3003102" cy="600164"/>
          </a:xfrm>
          <a:prstGeom prst="rect">
            <a:avLst/>
          </a:prstGeom>
          <a:solidFill>
            <a:schemeClr val="bg1"/>
          </a:solidFill>
          <a:ln>
            <a:solidFill>
              <a:srgbClr val="0070C0"/>
            </a:solidFill>
          </a:ln>
        </p:spPr>
        <p:txBody>
          <a:bodyPr wrap="square" anchor="t">
            <a:spAutoFit/>
          </a:bodyPr>
          <a:lstStyle/>
          <a:p>
            <a:r>
              <a:rPr lang="sv-SE" sz="1100" b="1" dirty="0">
                <a:latin typeface="+mn-lt"/>
                <a:cs typeface="Arial"/>
              </a:rPr>
              <a:t>Steg 1: </a:t>
            </a:r>
            <a:endParaRPr lang="sv-SE" sz="1125" b="1" dirty="0">
              <a:latin typeface="+mn-lt"/>
            </a:endParaRPr>
          </a:p>
          <a:p>
            <a:r>
              <a:rPr lang="nb-NO" sz="1100" b="1" dirty="0">
                <a:cs typeface="Arial"/>
              </a:rPr>
              <a:t>Scann kortet ditt ved å holde det                   mot symbolet under skjermen</a:t>
            </a:r>
            <a:r>
              <a:rPr lang="sv-SE" sz="1100" b="1" dirty="0">
                <a:latin typeface="+mn-lt"/>
                <a:cs typeface="Arial"/>
              </a:rPr>
              <a:t>.</a:t>
            </a:r>
            <a:endParaRPr lang="sv-SE" sz="1100" b="1" dirty="0">
              <a:latin typeface="+mn-lt"/>
            </a:endParaRPr>
          </a:p>
        </p:txBody>
      </p:sp>
      <p:sp>
        <p:nvSpPr>
          <p:cNvPr id="76" name="Rektangel 75">
            <a:extLst>
              <a:ext uri="{FF2B5EF4-FFF2-40B4-BE49-F238E27FC236}">
                <a16:creationId xmlns:a16="http://schemas.microsoft.com/office/drawing/2014/main" id="{C345C3D7-859A-4976-95DA-A021093F9E72}"/>
              </a:ext>
            </a:extLst>
          </p:cNvPr>
          <p:cNvSpPr/>
          <p:nvPr/>
        </p:nvSpPr>
        <p:spPr>
          <a:xfrm>
            <a:off x="3551956" y="4395961"/>
            <a:ext cx="3003100" cy="942566"/>
          </a:xfrm>
          <a:prstGeom prst="rect">
            <a:avLst/>
          </a:prstGeom>
          <a:solidFill>
            <a:schemeClr val="bg1"/>
          </a:solidFill>
          <a:ln>
            <a:solidFill>
              <a:srgbClr val="0070C0"/>
            </a:solidFill>
          </a:ln>
        </p:spPr>
        <p:txBody>
          <a:bodyPr wrap="square">
            <a:spAutoFit/>
          </a:bodyPr>
          <a:lstStyle/>
          <a:p>
            <a:r>
              <a:rPr lang="sv-SE" sz="1125" b="1" dirty="0">
                <a:latin typeface="+mn-lt"/>
              </a:rPr>
              <a:t>Steg 2: </a:t>
            </a:r>
          </a:p>
          <a:p>
            <a:r>
              <a:rPr lang="nb-NO" sz="1100" b="1" dirty="0">
                <a:latin typeface="+mn-lt"/>
                <a:cs typeface="Arial"/>
              </a:rPr>
              <a:t>Har du en bil koblet til kortet og vil bruke en angitt tara (tom vekt)? Velg </a:t>
            </a:r>
            <a:r>
              <a:rPr lang="nb-NO" sz="1125" b="1" dirty="0">
                <a:solidFill>
                  <a:srgbClr val="0070C0"/>
                </a:solidFill>
                <a:latin typeface="+mn-lt"/>
                <a:cs typeface="Arial"/>
              </a:rPr>
              <a:t>«Ja»</a:t>
            </a:r>
            <a:endParaRPr lang="sv-SE" sz="1125" b="1" dirty="0">
              <a:solidFill>
                <a:srgbClr val="0070C0"/>
              </a:solidFill>
              <a:latin typeface="+mn-lt"/>
              <a:cs typeface="Arial"/>
            </a:endParaRPr>
          </a:p>
          <a:p>
            <a:r>
              <a:rPr lang="nb-NO" sz="1100" b="1" dirty="0">
                <a:latin typeface="+mn-lt"/>
                <a:cs typeface="Arial"/>
              </a:rPr>
              <a:t>Har du en henger knyttet til kortet? Velg din </a:t>
            </a:r>
            <a:r>
              <a:rPr lang="nb-NO" sz="1100" b="1" dirty="0">
                <a:cs typeface="Arial"/>
              </a:rPr>
              <a:t>tarakombinasjon</a:t>
            </a:r>
            <a:r>
              <a:rPr lang="nb-NO" sz="1100" b="1" dirty="0">
                <a:latin typeface="+mn-lt"/>
                <a:cs typeface="Arial"/>
              </a:rPr>
              <a:t>.</a:t>
            </a:r>
            <a:endParaRPr lang="sv-SE" sz="1100" b="1" dirty="0">
              <a:latin typeface="+mn-lt"/>
              <a:cs typeface="Arial"/>
            </a:endParaRPr>
          </a:p>
        </p:txBody>
      </p:sp>
      <p:sp>
        <p:nvSpPr>
          <p:cNvPr id="78" name="Rektangel 77">
            <a:extLst>
              <a:ext uri="{FF2B5EF4-FFF2-40B4-BE49-F238E27FC236}">
                <a16:creationId xmlns:a16="http://schemas.microsoft.com/office/drawing/2014/main" id="{5220141E-8AC2-4313-970F-E8A718A1EC19}"/>
              </a:ext>
            </a:extLst>
          </p:cNvPr>
          <p:cNvSpPr/>
          <p:nvPr/>
        </p:nvSpPr>
        <p:spPr>
          <a:xfrm>
            <a:off x="3557724" y="5398702"/>
            <a:ext cx="3009364" cy="604012"/>
          </a:xfrm>
          <a:prstGeom prst="rect">
            <a:avLst/>
          </a:prstGeom>
          <a:solidFill>
            <a:schemeClr val="bg1"/>
          </a:solidFill>
          <a:ln>
            <a:solidFill>
              <a:srgbClr val="0070C0"/>
            </a:solidFill>
          </a:ln>
        </p:spPr>
        <p:txBody>
          <a:bodyPr wrap="square" lIns="91440" tIns="45720" rIns="91440" bIns="45720" anchor="t">
            <a:spAutoFit/>
          </a:bodyPr>
          <a:lstStyle/>
          <a:p>
            <a:r>
              <a:rPr lang="sv-SE" sz="1125" b="1" dirty="0">
                <a:latin typeface="+mn-lt"/>
              </a:rPr>
              <a:t>Steg 3: </a:t>
            </a:r>
          </a:p>
          <a:p>
            <a:r>
              <a:rPr lang="nb-NO" sz="1100" b="1" dirty="0">
                <a:latin typeface="+mn-lt"/>
                <a:cs typeface="Arial"/>
              </a:rPr>
              <a:t>Velg </a:t>
            </a:r>
            <a:r>
              <a:rPr lang="nb-NO" sz="1100" b="1" dirty="0">
                <a:solidFill>
                  <a:srgbClr val="0070C0"/>
                </a:solidFill>
                <a:latin typeface="+mn-lt"/>
                <a:cs typeface="Arial"/>
              </a:rPr>
              <a:t>«Søk kunde»</a:t>
            </a:r>
            <a:r>
              <a:rPr lang="nb-NO" sz="1100" b="1" dirty="0">
                <a:solidFill>
                  <a:srgbClr val="000000"/>
                </a:solidFill>
                <a:latin typeface="+mn-lt"/>
                <a:cs typeface="Arial"/>
              </a:rPr>
              <a:t>.</a:t>
            </a:r>
            <a:r>
              <a:rPr lang="nb-NO" sz="1100" b="1" dirty="0">
                <a:latin typeface="+mn-lt"/>
                <a:cs typeface="Arial"/>
              </a:rPr>
              <a:t> Søk opp kunde, dvs. fakturamottaker.</a:t>
            </a:r>
            <a:endParaRPr lang="sv-SE" sz="1100" b="1" dirty="0">
              <a:latin typeface="+mn-lt"/>
              <a:cs typeface="Arial"/>
            </a:endParaRPr>
          </a:p>
        </p:txBody>
      </p:sp>
      <p:sp>
        <p:nvSpPr>
          <p:cNvPr id="79" name="Rektangel 78">
            <a:extLst>
              <a:ext uri="{FF2B5EF4-FFF2-40B4-BE49-F238E27FC236}">
                <a16:creationId xmlns:a16="http://schemas.microsoft.com/office/drawing/2014/main" id="{6D8AEDBC-D5C8-4B0D-ADED-01A2D57CE9FB}"/>
              </a:ext>
            </a:extLst>
          </p:cNvPr>
          <p:cNvSpPr/>
          <p:nvPr/>
        </p:nvSpPr>
        <p:spPr>
          <a:xfrm>
            <a:off x="3557157" y="6082741"/>
            <a:ext cx="3009931" cy="773289"/>
          </a:xfrm>
          <a:prstGeom prst="rect">
            <a:avLst/>
          </a:prstGeom>
          <a:solidFill>
            <a:schemeClr val="bg1"/>
          </a:solidFill>
          <a:ln>
            <a:solidFill>
              <a:srgbClr val="0070C0"/>
            </a:solidFill>
          </a:ln>
        </p:spPr>
        <p:txBody>
          <a:bodyPr wrap="square" lIns="91440" tIns="45720" rIns="91440" bIns="45720" anchor="t">
            <a:spAutoFit/>
          </a:bodyPr>
          <a:lstStyle/>
          <a:p>
            <a:r>
              <a:rPr lang="sv-SE" sz="1125" b="1" dirty="0">
                <a:latin typeface="+mn-lt"/>
              </a:rPr>
              <a:t>Steg 4: </a:t>
            </a:r>
          </a:p>
          <a:p>
            <a:r>
              <a:rPr lang="nb-NO" sz="1100" b="1" dirty="0">
                <a:latin typeface="+mn-lt"/>
                <a:cs typeface="Arial"/>
              </a:rPr>
              <a:t>Velg riktig kunde ved å klikke på linjen der bedriftsnavnet står. Forsikre deg om at det er riktig kunde.</a:t>
            </a:r>
            <a:endParaRPr lang="sv-SE" sz="1100" b="1" dirty="0">
              <a:latin typeface="+mn-lt"/>
              <a:cs typeface="Arial"/>
            </a:endParaRPr>
          </a:p>
        </p:txBody>
      </p:sp>
      <p:sp>
        <p:nvSpPr>
          <p:cNvPr id="80" name="Rektangel 79">
            <a:extLst>
              <a:ext uri="{FF2B5EF4-FFF2-40B4-BE49-F238E27FC236}">
                <a16:creationId xmlns:a16="http://schemas.microsoft.com/office/drawing/2014/main" id="{2145E795-91C0-4A00-9EB2-21AECB1E4211}"/>
              </a:ext>
            </a:extLst>
          </p:cNvPr>
          <p:cNvSpPr/>
          <p:nvPr/>
        </p:nvSpPr>
        <p:spPr>
          <a:xfrm>
            <a:off x="3539924" y="8571155"/>
            <a:ext cx="2987530" cy="1107996"/>
          </a:xfrm>
          <a:prstGeom prst="rect">
            <a:avLst/>
          </a:prstGeom>
          <a:solidFill>
            <a:schemeClr val="bg1"/>
          </a:solidFill>
          <a:ln>
            <a:solidFill>
              <a:srgbClr val="0070C0"/>
            </a:solidFill>
          </a:ln>
        </p:spPr>
        <p:txBody>
          <a:bodyPr wrap="square">
            <a:spAutoFit/>
          </a:bodyPr>
          <a:lstStyle/>
          <a:p>
            <a:r>
              <a:rPr lang="sv-SE" sz="1100" b="1" dirty="0">
                <a:latin typeface="+mn-lt"/>
              </a:rPr>
              <a:t>Steg 7: </a:t>
            </a:r>
          </a:p>
          <a:p>
            <a:r>
              <a:rPr lang="nb-NO" sz="1100" b="1" dirty="0">
                <a:latin typeface="+mn-lt"/>
                <a:cs typeface="Arial"/>
              </a:rPr>
              <a:t>Etter at du har godkjent bestillingen din, kan du søke etter produkter ved å skrive inn navn eller brøk, for eksempel skrive inn 32 for å velge 0/32. Velg en linje med materialer..</a:t>
            </a:r>
            <a:endParaRPr lang="sv-SE" sz="1100" b="1" dirty="0">
              <a:latin typeface="+mn-lt"/>
              <a:cs typeface="Arial"/>
            </a:endParaRPr>
          </a:p>
        </p:txBody>
      </p:sp>
      <p:pic>
        <p:nvPicPr>
          <p:cNvPr id="82" name="Bildobjekt 81">
            <a:extLst>
              <a:ext uri="{FF2B5EF4-FFF2-40B4-BE49-F238E27FC236}">
                <a16:creationId xmlns:a16="http://schemas.microsoft.com/office/drawing/2014/main" id="{35D893E2-D5B6-4FC2-968B-EEE8D78AFC22}"/>
              </a:ext>
            </a:extLst>
          </p:cNvPr>
          <p:cNvPicPr>
            <a:picLocks noChangeAspect="1"/>
          </p:cNvPicPr>
          <p:nvPr/>
        </p:nvPicPr>
        <p:blipFill>
          <a:blip r:embed="rId2"/>
          <a:stretch>
            <a:fillRect/>
          </a:stretch>
        </p:blipFill>
        <p:spPr>
          <a:xfrm>
            <a:off x="6005422" y="3968244"/>
            <a:ext cx="534064" cy="329272"/>
          </a:xfrm>
          <a:prstGeom prst="rect">
            <a:avLst/>
          </a:prstGeom>
        </p:spPr>
      </p:pic>
      <p:sp>
        <p:nvSpPr>
          <p:cNvPr id="83" name="Rektangel 82">
            <a:extLst>
              <a:ext uri="{FF2B5EF4-FFF2-40B4-BE49-F238E27FC236}">
                <a16:creationId xmlns:a16="http://schemas.microsoft.com/office/drawing/2014/main" id="{3BAD4C57-A122-4DE6-B000-29284483B752}"/>
              </a:ext>
            </a:extLst>
          </p:cNvPr>
          <p:cNvSpPr/>
          <p:nvPr/>
        </p:nvSpPr>
        <p:spPr>
          <a:xfrm>
            <a:off x="3531416" y="9727100"/>
            <a:ext cx="2987530" cy="769441"/>
          </a:xfrm>
          <a:prstGeom prst="rect">
            <a:avLst/>
          </a:prstGeom>
          <a:solidFill>
            <a:schemeClr val="bg1"/>
          </a:solidFill>
          <a:ln>
            <a:solidFill>
              <a:srgbClr val="0070C0"/>
            </a:solidFill>
          </a:ln>
        </p:spPr>
        <p:txBody>
          <a:bodyPr wrap="square" lIns="91440" tIns="45720" rIns="91440" bIns="45720" anchor="t">
            <a:spAutoFit/>
          </a:bodyPr>
          <a:lstStyle/>
          <a:p>
            <a:r>
              <a:rPr lang="sv-SE" sz="1100" b="1" dirty="0">
                <a:latin typeface="+mn-lt"/>
                <a:cs typeface="Arial"/>
              </a:rPr>
              <a:t>Steg 8: </a:t>
            </a:r>
            <a:endParaRPr lang="sv-SE" sz="1100" b="1" dirty="0">
              <a:latin typeface="+mn-lt"/>
            </a:endParaRPr>
          </a:p>
          <a:p>
            <a:r>
              <a:rPr lang="nb-NO" sz="1100" b="1" dirty="0">
                <a:latin typeface="+mn-lt"/>
                <a:cs typeface="Arial"/>
              </a:rPr>
              <a:t>Angi fritekst er en frivillig merknad, merk lasset med noe eller la stå tomt og trykk på </a:t>
            </a:r>
            <a:r>
              <a:rPr lang="nb-NO" sz="1100" b="1" dirty="0">
                <a:solidFill>
                  <a:srgbClr val="0070C0"/>
                </a:solidFill>
                <a:latin typeface="+mn-lt"/>
                <a:cs typeface="Arial"/>
              </a:rPr>
              <a:t>«Ferdig» </a:t>
            </a:r>
            <a:r>
              <a:rPr lang="nb-NO" sz="1100" b="1" dirty="0">
                <a:latin typeface="+mn-lt"/>
                <a:cs typeface="Arial"/>
              </a:rPr>
              <a:t>for å gå videre.</a:t>
            </a:r>
            <a:endParaRPr lang="sv-SE" sz="1100" b="1">
              <a:latin typeface="+mn-lt"/>
              <a:cs typeface="Arial"/>
            </a:endParaRPr>
          </a:p>
        </p:txBody>
      </p:sp>
      <p:sp>
        <p:nvSpPr>
          <p:cNvPr id="85" name="Rektangel 84">
            <a:extLst>
              <a:ext uri="{FF2B5EF4-FFF2-40B4-BE49-F238E27FC236}">
                <a16:creationId xmlns:a16="http://schemas.microsoft.com/office/drawing/2014/main" id="{0E742AB8-4648-4D4C-93A8-3E6DE9DF00E4}"/>
              </a:ext>
            </a:extLst>
          </p:cNvPr>
          <p:cNvSpPr/>
          <p:nvPr/>
        </p:nvSpPr>
        <p:spPr>
          <a:xfrm>
            <a:off x="3539924" y="10544669"/>
            <a:ext cx="2987530" cy="600164"/>
          </a:xfrm>
          <a:prstGeom prst="rect">
            <a:avLst/>
          </a:prstGeom>
          <a:solidFill>
            <a:schemeClr val="bg1"/>
          </a:solidFill>
          <a:ln>
            <a:solidFill>
              <a:srgbClr val="0070C0"/>
            </a:solidFill>
          </a:ln>
        </p:spPr>
        <p:txBody>
          <a:bodyPr wrap="square">
            <a:spAutoFit/>
          </a:bodyPr>
          <a:lstStyle/>
          <a:p>
            <a:r>
              <a:rPr lang="sv-SE" sz="1100" b="1" dirty="0">
                <a:latin typeface="+mn-lt"/>
              </a:rPr>
              <a:t>Steg 9: </a:t>
            </a:r>
          </a:p>
          <a:p>
            <a:r>
              <a:rPr lang="nb-NO" sz="1100" b="1" dirty="0">
                <a:latin typeface="+mn-lt"/>
                <a:cs typeface="Arial"/>
              </a:rPr>
              <a:t>Dobbeltsjekk informasjonen og trykk </a:t>
            </a:r>
            <a:r>
              <a:rPr lang="nb-NO" sz="1100" b="1" dirty="0">
                <a:solidFill>
                  <a:srgbClr val="0070C0"/>
                </a:solidFill>
                <a:latin typeface="+mn-lt"/>
                <a:cs typeface="Arial"/>
              </a:rPr>
              <a:t>«OK» </a:t>
            </a:r>
            <a:r>
              <a:rPr lang="nb-NO" sz="1100" b="1" dirty="0">
                <a:latin typeface="+mn-lt"/>
                <a:cs typeface="Arial"/>
              </a:rPr>
              <a:t>for å godkjenne.</a:t>
            </a:r>
            <a:endParaRPr lang="sv-SE" sz="1100" b="1" dirty="0">
              <a:latin typeface="+mn-lt"/>
              <a:cs typeface="Arial"/>
            </a:endParaRPr>
          </a:p>
        </p:txBody>
      </p:sp>
      <p:sp>
        <p:nvSpPr>
          <p:cNvPr id="86" name="Rektangel 85">
            <a:extLst>
              <a:ext uri="{FF2B5EF4-FFF2-40B4-BE49-F238E27FC236}">
                <a16:creationId xmlns:a16="http://schemas.microsoft.com/office/drawing/2014/main" id="{89C3F836-EECD-498D-8C0B-060D72789F81}"/>
              </a:ext>
            </a:extLst>
          </p:cNvPr>
          <p:cNvSpPr/>
          <p:nvPr/>
        </p:nvSpPr>
        <p:spPr>
          <a:xfrm>
            <a:off x="8285747" y="10544669"/>
            <a:ext cx="2061411" cy="1604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8" name="Rektangel 87">
            <a:extLst>
              <a:ext uri="{FF2B5EF4-FFF2-40B4-BE49-F238E27FC236}">
                <a16:creationId xmlns:a16="http://schemas.microsoft.com/office/drawing/2014/main" id="{AB434621-CF04-45B3-A61F-92E6460F3F7B}"/>
              </a:ext>
            </a:extLst>
          </p:cNvPr>
          <p:cNvSpPr/>
          <p:nvPr/>
        </p:nvSpPr>
        <p:spPr>
          <a:xfrm>
            <a:off x="3462800" y="2367252"/>
            <a:ext cx="3159081" cy="1323439"/>
          </a:xfrm>
          <a:prstGeom prst="rect">
            <a:avLst/>
          </a:prstGeom>
          <a:solidFill>
            <a:srgbClr val="00B5E2"/>
          </a:solidFill>
        </p:spPr>
        <p:txBody>
          <a:bodyPr wrap="square">
            <a:spAutoFit/>
          </a:bodyPr>
          <a:lstStyle/>
          <a:p>
            <a:r>
              <a:rPr lang="nb-NO" sz="2000" b="1" dirty="0">
                <a:solidFill>
                  <a:srgbClr val="FFFFFF"/>
                </a:solidFill>
              </a:rPr>
              <a:t>Veiing når du har hentet materiale og ikke har noe avtalenummer eller ordrenummer</a:t>
            </a:r>
            <a:r>
              <a:rPr lang="en-US" sz="2000" dirty="0">
                <a:solidFill>
                  <a:srgbClr val="000000"/>
                </a:solidFill>
              </a:rPr>
              <a:t>​</a:t>
            </a:r>
            <a:endParaRPr lang="en-US" sz="2000" dirty="0">
              <a:solidFill>
                <a:srgbClr val="000000"/>
              </a:solidFill>
              <a:latin typeface="&amp;quot"/>
            </a:endParaRPr>
          </a:p>
        </p:txBody>
      </p:sp>
      <p:sp>
        <p:nvSpPr>
          <p:cNvPr id="89" name="Rektangel 88">
            <a:extLst>
              <a:ext uri="{FF2B5EF4-FFF2-40B4-BE49-F238E27FC236}">
                <a16:creationId xmlns:a16="http://schemas.microsoft.com/office/drawing/2014/main" id="{0FCECCFF-18C3-42CE-A571-DF6928A1DFF9}"/>
              </a:ext>
            </a:extLst>
          </p:cNvPr>
          <p:cNvSpPr/>
          <p:nvPr/>
        </p:nvSpPr>
        <p:spPr>
          <a:xfrm>
            <a:off x="3534278" y="11207048"/>
            <a:ext cx="3016192" cy="600164"/>
          </a:xfrm>
          <a:prstGeom prst="rect">
            <a:avLst/>
          </a:prstGeom>
          <a:solidFill>
            <a:schemeClr val="bg1"/>
          </a:solidFill>
          <a:ln>
            <a:solidFill>
              <a:srgbClr val="0070C0"/>
            </a:solidFill>
          </a:ln>
        </p:spPr>
        <p:txBody>
          <a:bodyPr wrap="square">
            <a:spAutoFit/>
          </a:bodyPr>
          <a:lstStyle/>
          <a:p>
            <a:r>
              <a:rPr lang="sv-SE" sz="1100" b="1" dirty="0">
                <a:latin typeface="+mn-lt"/>
              </a:rPr>
              <a:t>Steg 10: </a:t>
            </a:r>
          </a:p>
          <a:p>
            <a:r>
              <a:rPr lang="nb-NO" sz="1100" b="1" dirty="0">
                <a:latin typeface="+mn-lt"/>
                <a:cs typeface="Arial"/>
              </a:rPr>
              <a:t>Ta kvitteringen. Du er ferdig med veiingen. Ha en fin dag!</a:t>
            </a:r>
            <a:endParaRPr lang="sv-SE" sz="1100" b="1" dirty="0">
              <a:latin typeface="+mn-lt"/>
              <a:cs typeface="Arial"/>
            </a:endParaRPr>
          </a:p>
        </p:txBody>
      </p:sp>
      <p:sp>
        <p:nvSpPr>
          <p:cNvPr id="16" name="Rektangel 15">
            <a:extLst>
              <a:ext uri="{FF2B5EF4-FFF2-40B4-BE49-F238E27FC236}">
                <a16:creationId xmlns:a16="http://schemas.microsoft.com/office/drawing/2014/main" id="{56C3292B-195E-4F35-82AF-A88359DA5C79}"/>
              </a:ext>
            </a:extLst>
          </p:cNvPr>
          <p:cNvSpPr/>
          <p:nvPr/>
        </p:nvSpPr>
        <p:spPr>
          <a:xfrm>
            <a:off x="-4346038" y="3007894"/>
            <a:ext cx="3429000" cy="369332"/>
          </a:xfrm>
          <a:prstGeom prst="rect">
            <a:avLst/>
          </a:prstGeom>
        </p:spPr>
        <p:txBody>
          <a:bodyPr>
            <a:spAutoFit/>
          </a:bodyPr>
          <a:lstStyle/>
          <a:p>
            <a:r>
              <a:rPr lang="sv-SE">
                <a:solidFill>
                  <a:srgbClr val="FFFFFF"/>
                </a:solidFill>
              </a:rPr>
              <a:t>. </a:t>
            </a:r>
            <a:r>
              <a:rPr lang="en-US">
                <a:solidFill>
                  <a:srgbClr val="000000"/>
                </a:solidFill>
              </a:rPr>
              <a:t>​</a:t>
            </a:r>
          </a:p>
        </p:txBody>
      </p:sp>
      <p:sp>
        <p:nvSpPr>
          <p:cNvPr id="37" name="Rektangel 36">
            <a:extLst>
              <a:ext uri="{FF2B5EF4-FFF2-40B4-BE49-F238E27FC236}">
                <a16:creationId xmlns:a16="http://schemas.microsoft.com/office/drawing/2014/main" id="{6052E1B6-BBD2-4853-9921-8562558468FB}"/>
              </a:ext>
            </a:extLst>
          </p:cNvPr>
          <p:cNvSpPr/>
          <p:nvPr/>
        </p:nvSpPr>
        <p:spPr>
          <a:xfrm>
            <a:off x="3545128" y="6920140"/>
            <a:ext cx="3006390" cy="946413"/>
          </a:xfrm>
          <a:prstGeom prst="rect">
            <a:avLst/>
          </a:prstGeom>
          <a:solidFill>
            <a:schemeClr val="bg1"/>
          </a:solidFill>
          <a:ln>
            <a:solidFill>
              <a:srgbClr val="0070C0"/>
            </a:solidFill>
          </a:ln>
        </p:spPr>
        <p:txBody>
          <a:bodyPr wrap="square" anchor="t">
            <a:spAutoFit/>
          </a:bodyPr>
          <a:lstStyle/>
          <a:p>
            <a:r>
              <a:rPr lang="sv-SE" sz="1125" b="1" dirty="0">
                <a:latin typeface="+mn-lt"/>
              </a:rPr>
              <a:t>Steg 5: </a:t>
            </a:r>
          </a:p>
          <a:p>
            <a:r>
              <a:rPr lang="nb-NO" sz="1100" b="1" dirty="0">
                <a:latin typeface="+mn-lt"/>
                <a:cs typeface="Arial"/>
              </a:rPr>
              <a:t>Hvis det er flere avtaler å velge mellom på listen, kan du sjekke om noe samsvarer med kjøringen din. Hvis ikke klikker du på </a:t>
            </a:r>
            <a:r>
              <a:rPr lang="nb-NO" sz="1125" b="1" dirty="0">
                <a:solidFill>
                  <a:srgbClr val="0070C0"/>
                </a:solidFill>
                <a:latin typeface="+mn-lt"/>
                <a:cs typeface="Arial"/>
              </a:rPr>
              <a:t>«Malordre» </a:t>
            </a:r>
            <a:r>
              <a:rPr lang="nb-NO" sz="1100" b="1" dirty="0">
                <a:latin typeface="+mn-lt"/>
                <a:cs typeface="Arial"/>
              </a:rPr>
              <a:t>helt til høyre.</a:t>
            </a:r>
            <a:endParaRPr lang="sv-SE" sz="1100" b="1" dirty="0">
              <a:latin typeface="+mn-lt"/>
              <a:cs typeface="Arial"/>
            </a:endParaRPr>
          </a:p>
        </p:txBody>
      </p:sp>
      <p:sp>
        <p:nvSpPr>
          <p:cNvPr id="38" name="Rektangel 37">
            <a:extLst>
              <a:ext uri="{FF2B5EF4-FFF2-40B4-BE49-F238E27FC236}">
                <a16:creationId xmlns:a16="http://schemas.microsoft.com/office/drawing/2014/main" id="{4B68BC06-0E35-4DBA-A2A3-B4C8D410D38B}"/>
              </a:ext>
            </a:extLst>
          </p:cNvPr>
          <p:cNvSpPr/>
          <p:nvPr/>
        </p:nvSpPr>
        <p:spPr>
          <a:xfrm>
            <a:off x="3545128" y="7920156"/>
            <a:ext cx="2987530" cy="600164"/>
          </a:xfrm>
          <a:prstGeom prst="rect">
            <a:avLst/>
          </a:prstGeom>
          <a:solidFill>
            <a:schemeClr val="bg1"/>
          </a:solidFill>
          <a:ln>
            <a:solidFill>
              <a:srgbClr val="0070C0"/>
            </a:solidFill>
          </a:ln>
        </p:spPr>
        <p:txBody>
          <a:bodyPr wrap="square" lIns="91440" tIns="45720" rIns="91440" bIns="45720" anchor="t">
            <a:spAutoFit/>
          </a:bodyPr>
          <a:lstStyle/>
          <a:p>
            <a:r>
              <a:rPr lang="sv-SE" sz="1100" b="1" dirty="0"/>
              <a:t>Steg 6: </a:t>
            </a:r>
            <a:r>
              <a:rPr lang="en-US" sz="1100" b="1" dirty="0"/>
              <a:t>​</a:t>
            </a:r>
          </a:p>
          <a:p>
            <a:r>
              <a:rPr lang="nb-NO" sz="1100" b="1" dirty="0">
                <a:latin typeface="+mn-lt"/>
                <a:cs typeface="Arial"/>
              </a:rPr>
              <a:t>Velg leveringsform, dvs. </a:t>
            </a:r>
            <a:r>
              <a:rPr lang="nb-NO" sz="1100" b="1" dirty="0">
                <a:solidFill>
                  <a:srgbClr val="0070C0"/>
                </a:solidFill>
                <a:latin typeface="+mn-lt"/>
                <a:cs typeface="Arial"/>
              </a:rPr>
              <a:t>«</a:t>
            </a:r>
            <a:r>
              <a:rPr lang="nb-NO" sz="1100" b="1" dirty="0" err="1">
                <a:solidFill>
                  <a:srgbClr val="0070C0"/>
                </a:solidFill>
                <a:latin typeface="+mn-lt"/>
                <a:cs typeface="Arial"/>
              </a:rPr>
              <a:t>Utleveranse</a:t>
            </a:r>
            <a:r>
              <a:rPr lang="nb-NO" sz="1100" b="1" dirty="0">
                <a:solidFill>
                  <a:srgbClr val="0070C0"/>
                </a:solidFill>
                <a:latin typeface="+mn-lt"/>
                <a:cs typeface="Arial"/>
              </a:rPr>
              <a:t>»</a:t>
            </a:r>
            <a:r>
              <a:rPr lang="nb-NO" sz="1100" b="1" dirty="0">
                <a:solidFill>
                  <a:srgbClr val="0070C0"/>
                </a:solidFill>
                <a:latin typeface="Arial"/>
                <a:cs typeface="Arial"/>
              </a:rPr>
              <a:t> </a:t>
            </a:r>
            <a:r>
              <a:rPr lang="nb-NO" sz="1100" b="1" dirty="0">
                <a:latin typeface="+mn-lt"/>
                <a:cs typeface="Arial"/>
              </a:rPr>
              <a:t>når du henter materiale.</a:t>
            </a:r>
            <a:endParaRPr lang="sv-SE" sz="1100" b="1" dirty="0">
              <a:latin typeface="+mn-lt"/>
              <a:cs typeface="Arial"/>
            </a:endParaRPr>
          </a:p>
        </p:txBody>
      </p:sp>
      <p:sp>
        <p:nvSpPr>
          <p:cNvPr id="39" name="textruta 38">
            <a:extLst>
              <a:ext uri="{FF2B5EF4-FFF2-40B4-BE49-F238E27FC236}">
                <a16:creationId xmlns:a16="http://schemas.microsoft.com/office/drawing/2014/main" id="{ADC1F7BE-C0D8-410E-BF84-D9112A1FB271}"/>
              </a:ext>
            </a:extLst>
          </p:cNvPr>
          <p:cNvSpPr txBox="1"/>
          <p:nvPr/>
        </p:nvSpPr>
        <p:spPr>
          <a:xfrm>
            <a:off x="163541" y="626991"/>
            <a:ext cx="5483444" cy="1692771"/>
          </a:xfrm>
          <a:prstGeom prst="rect">
            <a:avLst/>
          </a:prstGeom>
          <a:noFill/>
        </p:spPr>
        <p:txBody>
          <a:bodyPr wrap="square" rtlCol="0" anchor="t">
            <a:spAutoFit/>
          </a:bodyPr>
          <a:lstStyle/>
          <a:p>
            <a:r>
              <a:rPr lang="sv-SE" sz="2000" b="1" dirty="0">
                <a:solidFill>
                  <a:srgbClr val="0070C0"/>
                </a:solidFill>
                <a:latin typeface="Arial"/>
                <a:cs typeface="Arial"/>
              </a:rPr>
              <a:t>​</a:t>
            </a:r>
            <a:r>
              <a:rPr lang="nb-NO" sz="2000" b="1" dirty="0">
                <a:solidFill>
                  <a:srgbClr val="0070C0"/>
                </a:solidFill>
                <a:latin typeface="Arial"/>
                <a:cs typeface="Arial"/>
              </a:rPr>
              <a:t>Veieinstruksjon</a:t>
            </a:r>
            <a:endParaRPr lang="sv-SE" sz="2000" b="1" dirty="0">
              <a:solidFill>
                <a:srgbClr val="0070C0"/>
              </a:solidFill>
              <a:latin typeface="Arial"/>
              <a:cs typeface="Arial"/>
            </a:endParaRPr>
          </a:p>
          <a:p>
            <a:r>
              <a:rPr lang="nb-NO" sz="1400" dirty="0">
                <a:solidFill>
                  <a:srgbClr val="0070C0"/>
                </a:solidFill>
                <a:latin typeface="Arial"/>
                <a:cs typeface="Arial"/>
              </a:rPr>
              <a:t>Har du et avtalenummer eller ordrenummer? Se venstre kolonne nedenfor. Hvis du ikke har et avtalenummer eller ordrenavn, følg instruksjonene til høyre. Du kan lese mer og også se instruksjonsfilmen vår ved å skanne QR-koden.</a:t>
            </a:r>
            <a:endParaRPr lang="sv-SE" sz="1400" dirty="0">
              <a:solidFill>
                <a:srgbClr val="0070C0"/>
              </a:solidFill>
              <a:latin typeface="Arial"/>
              <a:cs typeface="Arial"/>
            </a:endParaRPr>
          </a:p>
          <a:p>
            <a:r>
              <a:rPr lang="nb-NO" sz="1400" dirty="0">
                <a:solidFill>
                  <a:srgbClr val="0070C0"/>
                </a:solidFill>
                <a:latin typeface="Arial"/>
                <a:cs typeface="Arial"/>
              </a:rPr>
              <a:t>Husk at du kan ringe oss på 23 88 03 10 når som helst under pågående veiing, så hjelper vi deg!</a:t>
            </a:r>
            <a:endParaRPr lang="sv-SE" sz="1400" dirty="0">
              <a:solidFill>
                <a:srgbClr val="0070C0"/>
              </a:solidFill>
              <a:latin typeface="Arial"/>
              <a:cs typeface="Arial"/>
            </a:endParaRPr>
          </a:p>
        </p:txBody>
      </p:sp>
      <p:pic>
        <p:nvPicPr>
          <p:cNvPr id="3" name="Bildobjekt 2">
            <a:extLst>
              <a:ext uri="{FF2B5EF4-FFF2-40B4-BE49-F238E27FC236}">
                <a16:creationId xmlns:a16="http://schemas.microsoft.com/office/drawing/2014/main" id="{AFBC1374-1C28-4B3D-BE74-326EFA5D92D3}"/>
              </a:ext>
            </a:extLst>
          </p:cNvPr>
          <p:cNvPicPr>
            <a:picLocks noChangeAspect="1"/>
          </p:cNvPicPr>
          <p:nvPr/>
        </p:nvPicPr>
        <p:blipFill>
          <a:blip r:embed="rId4"/>
          <a:stretch>
            <a:fillRect/>
          </a:stretch>
        </p:blipFill>
        <p:spPr>
          <a:xfrm>
            <a:off x="5469144" y="1071182"/>
            <a:ext cx="1113021" cy="1101605"/>
          </a:xfrm>
          <a:prstGeom prst="rect">
            <a:avLst/>
          </a:prstGeom>
        </p:spPr>
      </p:pic>
      <p:sp>
        <p:nvSpPr>
          <p:cNvPr id="4" name="textruta 3">
            <a:extLst>
              <a:ext uri="{FF2B5EF4-FFF2-40B4-BE49-F238E27FC236}">
                <a16:creationId xmlns:a16="http://schemas.microsoft.com/office/drawing/2014/main" id="{18D75165-081A-4EEF-B5BB-0BEF2FE99051}"/>
              </a:ext>
            </a:extLst>
          </p:cNvPr>
          <p:cNvSpPr txBox="1"/>
          <p:nvPr/>
        </p:nvSpPr>
        <p:spPr>
          <a:xfrm>
            <a:off x="5784112" y="11910107"/>
            <a:ext cx="2709244" cy="230832"/>
          </a:xfrm>
          <a:prstGeom prst="rect">
            <a:avLst/>
          </a:prstGeom>
          <a:noFill/>
        </p:spPr>
        <p:txBody>
          <a:bodyPr wrap="square" rtlCol="0">
            <a:spAutoFit/>
          </a:bodyPr>
          <a:lstStyle/>
          <a:p>
            <a:pPr>
              <a:lnSpc>
                <a:spcPct val="90000"/>
              </a:lnSpc>
              <a:spcBef>
                <a:spcPts val="600"/>
              </a:spcBef>
            </a:pPr>
            <a:r>
              <a:rPr lang="sv-SE" sz="1000" dirty="0">
                <a:solidFill>
                  <a:schemeClr val="tx2"/>
                </a:solidFill>
                <a:latin typeface="Arial" pitchFamily="34" charset="0"/>
                <a:cs typeface="Arial" pitchFamily="34" charset="0"/>
              </a:rPr>
              <a:t>2021-03-17</a:t>
            </a:r>
          </a:p>
        </p:txBody>
      </p:sp>
    </p:spTree>
    <p:extLst>
      <p:ext uri="{BB962C8B-B14F-4D97-AF65-F5344CB8AC3E}">
        <p14:creationId xmlns:p14="http://schemas.microsoft.com/office/powerpoint/2010/main" val="40812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839c4af37e9fb775237f959e1658ef4eeea9cb"/>
</p:tagLst>
</file>

<file path=ppt/theme/theme1.xml><?xml version="1.0" encoding="utf-8"?>
<a:theme xmlns:a="http://schemas.openxmlformats.org/drawingml/2006/main" name="NPD_widescreen_template">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y3 NPD_Template_2019.potx" id="{FDDEA026-9E55-4E8A-BE4C-9C67DD1B971C}" vid="{4B0CE4BD-E2C5-447C-8B6A-31062EDC69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37e0715-1c1d-43c3-980a-68ef080d9449">
      <UserInfo>
        <DisplayName>Öjelid Jakob</DisplayName>
        <AccountId>121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B0F5FF2C1178458A73993BA89776CB" ma:contentTypeVersion="12" ma:contentTypeDescription="Create a new document." ma:contentTypeScope="" ma:versionID="f8fcb82fee8f2192a2571bd2a147a641">
  <xsd:schema xmlns:xsd="http://www.w3.org/2001/XMLSchema" xmlns:xs="http://www.w3.org/2001/XMLSchema" xmlns:p="http://schemas.microsoft.com/office/2006/metadata/properties" xmlns:ns2="5d8a73c1-8528-4490-8a80-9261c5c8cbce" xmlns:ns3="237e0715-1c1d-43c3-980a-68ef080d9449" targetNamespace="http://schemas.microsoft.com/office/2006/metadata/properties" ma:root="true" ma:fieldsID="e4255dc8e3448b06a2b28822d7049f79" ns2:_="" ns3:_="">
    <xsd:import namespace="5d8a73c1-8528-4490-8a80-9261c5c8cbce"/>
    <xsd:import namespace="237e0715-1c1d-43c3-980a-68ef080d94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8a73c1-8528-4490-8a80-9261c5c8c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7e0715-1c1d-43c3-980a-68ef080d94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9B3DB7-D650-46CE-8DD2-B53529FAD132}">
  <ds:schemaRefs>
    <ds:schemaRef ds:uri="http://purl.org/dc/dcmitype/"/>
    <ds:schemaRef ds:uri="http://schemas.microsoft.com/office/2006/documentManagement/types"/>
    <ds:schemaRef ds:uri="http://purl.org/dc/elements/1.1/"/>
    <ds:schemaRef ds:uri="http://purl.org/dc/terms/"/>
    <ds:schemaRef ds:uri="237e0715-1c1d-43c3-980a-68ef080d9449"/>
    <ds:schemaRef ds:uri="http://www.w3.org/XML/1998/namespace"/>
    <ds:schemaRef ds:uri="http://schemas.microsoft.com/office/infopath/2007/PartnerControls"/>
    <ds:schemaRef ds:uri="http://schemas.openxmlformats.org/package/2006/metadata/core-properties"/>
    <ds:schemaRef ds:uri="5d8a73c1-8528-4490-8a80-9261c5c8cbce"/>
    <ds:schemaRef ds:uri="http://schemas.microsoft.com/office/2006/metadata/properties"/>
  </ds:schemaRefs>
</ds:datastoreItem>
</file>

<file path=customXml/itemProps2.xml><?xml version="1.0" encoding="utf-8"?>
<ds:datastoreItem xmlns:ds="http://schemas.openxmlformats.org/officeDocument/2006/customXml" ds:itemID="{C15C5889-0B1D-4155-A446-BD9A850D9CB5}"/>
</file>

<file path=customXml/itemProps3.xml><?xml version="1.0" encoding="utf-8"?>
<ds:datastoreItem xmlns:ds="http://schemas.openxmlformats.org/officeDocument/2006/customXml" ds:itemID="{50D4361C-0437-4BE5-A278-3AFF007AE7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NPD_Template_2019</Template>
  <TotalTime>0</TotalTime>
  <Words>558</Words>
  <Application>Microsoft Office PowerPoint</Application>
  <PresentationFormat>Bredbild</PresentationFormat>
  <Paragraphs>49</Paragraphs>
  <Slides>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vt:i4>
      </vt:variant>
    </vt:vector>
  </HeadingPairs>
  <TitlesOfParts>
    <vt:vector size="5" baseType="lpstr">
      <vt:lpstr>&amp;quot</vt:lpstr>
      <vt:lpstr>Arial</vt:lpstr>
      <vt:lpstr>Georgia</vt:lpstr>
      <vt:lpstr>NPD_widescreen_template</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
  <cp:revision>87</cp:revision>
  <dcterms:created xsi:type="dcterms:W3CDTF">2020-03-31T06:03:31Z</dcterms:created>
  <dcterms:modified xsi:type="dcterms:W3CDTF">2021-03-18T07:06:57Z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0x01010093B0F5FF2C1178458A73993BA89776CB</vt:lpwstr>
  </property>
</Properties>
</file>