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12192000"/>
  <p:notesSz cx="6794500" cy="9906000"/>
  <p:custDataLst>
    <p:tags r:id="rId8"/>
  </p:custData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charset="0"/>
      </a:defRPr>
    </a:lvl1pPr>
    <a:lvl2pPr marL="609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charset="0"/>
      </a:defRPr>
    </a:lvl2pPr>
    <a:lvl3pPr marL="1219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charset="0"/>
      </a:defRPr>
    </a:lvl3pPr>
    <a:lvl4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charset="0"/>
      </a:defRPr>
    </a:lvl4pPr>
    <a:lvl5pPr marL="24383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charset="0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charset="0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charset="0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charset="0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pos="285" userDrawn="1">
          <p15:clr>
            <a:srgbClr val="A4A3A4"/>
          </p15:clr>
        </p15:guide>
        <p15:guide id="2" pos="3487" userDrawn="1">
          <p15:clr>
            <a:srgbClr val="A4A3A4"/>
          </p15:clr>
        </p15:guide>
        <p15:guide id="3" orient="horz" pos="23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3A1"/>
    <a:srgbClr val="000000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078A8-7874-46B4-7C60-9ECDEC366449}" v="73" dt="2021-03-17T12:50:46.775"/>
    <p1510:client id="{EB151D3A-85E1-4CA0-A852-059BA58FEF70}" v="1" dt="2021-03-18T07:07:50.173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498" y="72"/>
      </p:cViewPr>
      <p:guideLst>
        <p:guide pos="285"/>
        <p:guide pos="3487"/>
        <p:guide orient="horz" pos="23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09114"/>
            <a:ext cx="2944813" cy="495300"/>
          </a:xfrm>
          <a:prstGeom prst="rect">
            <a:avLst/>
          </a:prstGeom>
        </p:spPr>
        <p:txBody>
          <a:bodyPr vert="horz" lIns="242777" tIns="45681" rIns="91361" bIns="45681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2" y="9409114"/>
            <a:ext cx="2944813" cy="495300"/>
          </a:xfrm>
          <a:prstGeom prst="rect">
            <a:avLst/>
          </a:prstGeom>
        </p:spPr>
        <p:txBody>
          <a:bodyPr vert="horz" lIns="91361" tIns="45681" rIns="242777" bIns="45681" rtlCol="0" anchor="b"/>
          <a:lstStyle>
            <a:lvl1pPr algn="r">
              <a:defRPr sz="1200"/>
            </a:lvl1pPr>
          </a:lstStyle>
          <a:p>
            <a:fld id="{7C3A265F-8247-4C13-B1D1-7DFA63EA3182}" type="slidenum">
              <a:rPr lang="sv-SE" smtClean="0">
                <a:latin typeface="Arial" pitchFamily="34" charset="0"/>
              </a:rPr>
              <a:pPr/>
              <a:t>‹#›</a:t>
            </a:fld>
            <a:endParaRPr lang="sv-S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12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35275" y="328613"/>
            <a:ext cx="1125538" cy="2001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1" tIns="45681" rIns="91361" bIns="45681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0910" y="2534930"/>
            <a:ext cx="6234032" cy="6628121"/>
          </a:xfrm>
          <a:prstGeom prst="rect">
            <a:avLst/>
          </a:prstGeom>
        </p:spPr>
        <p:txBody>
          <a:bodyPr vert="horz" lIns="91361" tIns="45681" rIns="91361" bIns="45681" rtlCol="0"/>
          <a:lstStyle/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Master text </a:t>
            </a:r>
            <a:r>
              <a:rPr lang="sv-SE" err="1"/>
              <a:t>styles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19909"/>
            <a:ext cx="2528186" cy="402948"/>
          </a:xfrm>
          <a:prstGeom prst="rect">
            <a:avLst/>
          </a:prstGeom>
        </p:spPr>
        <p:txBody>
          <a:bodyPr vert="horz" lIns="242777" tIns="45681" rIns="242777" bIns="45681" rtlCol="0" anchor="b"/>
          <a:lstStyle>
            <a:lvl1pPr algn="l">
              <a:defRPr lang="sv-SE" sz="1200" dirty="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9008" y="9419909"/>
            <a:ext cx="1477831" cy="402948"/>
          </a:xfrm>
          <a:prstGeom prst="rect">
            <a:avLst/>
          </a:prstGeom>
        </p:spPr>
        <p:txBody>
          <a:bodyPr vert="horz" lIns="242777" tIns="45681" rIns="242777" bIns="45681" rtlCol="0" anchor="b"/>
          <a:lstStyle>
            <a:lvl1pPr algn="ctr">
              <a:defRPr sz="1200">
                <a:latin typeface="Arial" pitchFamily="34" charset="0"/>
              </a:defRPr>
            </a:lvl1pPr>
          </a:lstStyle>
          <a:p>
            <a:fld id="{2BAFF23A-B760-421D-A910-F9D7214BA32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14" y="9367003"/>
            <a:ext cx="991713" cy="3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0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7">
            <a:extLst>
              <a:ext uri="{FF2B5EF4-FFF2-40B4-BE49-F238E27FC236}">
                <a16:creationId xmlns:a16="http://schemas.microsoft.com/office/drawing/2014/main" id="{33A5AAB0-08B2-407F-B2C2-8C01ABE19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021598" y="11571764"/>
            <a:ext cx="706268" cy="462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727866" y="11571764"/>
            <a:ext cx="752896" cy="462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221197" y="11572694"/>
            <a:ext cx="248070" cy="46191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FF0000"/>
              </a:solidFill>
              <a:cs typeface="Arial" pitchFamily="34" charset="0"/>
            </a:endParaRPr>
          </a:p>
          <a:p>
            <a:pPr algn="r"/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30" y="2844764"/>
            <a:ext cx="4070250" cy="1920000"/>
          </a:xfrm>
          <a:solidFill>
            <a:srgbClr val="A3A3A1">
              <a:alpha val="50196"/>
            </a:srgbClr>
          </a:solidFill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30" y="722560"/>
            <a:ext cx="4657500" cy="1951584"/>
          </a:xfrm>
          <a:solidFill>
            <a:srgbClr val="A3A3A1">
              <a:alpha val="50196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1BEF8DC-7529-4B25-AF21-7970099F7FA3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sv-SE" sz="563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Essity Office, Mölndal Gothenburg Sweden</a:t>
            </a:r>
          </a:p>
        </p:txBody>
      </p:sp>
    </p:spTree>
    <p:extLst>
      <p:ext uri="{BB962C8B-B14F-4D97-AF65-F5344CB8AC3E}">
        <p14:creationId xmlns:p14="http://schemas.microsoft.com/office/powerpoint/2010/main" val="32107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6">
            <a:extLst>
              <a:ext uri="{FF2B5EF4-FFF2-40B4-BE49-F238E27FC236}">
                <a16:creationId xmlns:a16="http://schemas.microsoft.com/office/drawing/2014/main" id="{0BA10097-AEA9-4E89-A178-1B864B1F7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29" y="3707456"/>
            <a:ext cx="2881684" cy="1920000"/>
          </a:xfrm>
          <a:solidFill>
            <a:srgbClr val="A3A3A1">
              <a:alpha val="50196"/>
            </a:srgbClr>
          </a:solidFill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29" y="1585252"/>
            <a:ext cx="3037500" cy="1951584"/>
          </a:xfrm>
          <a:solidFill>
            <a:srgbClr val="A3A3A1">
              <a:alpha val="50196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40DCCFA-23ED-4F06-B78A-B628C27DB3E6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sv-SE" sz="56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Logistic project, Brunna Sweden</a:t>
            </a:r>
          </a:p>
        </p:txBody>
      </p:sp>
    </p:spTree>
    <p:extLst>
      <p:ext uri="{BB962C8B-B14F-4D97-AF65-F5344CB8AC3E}">
        <p14:creationId xmlns:p14="http://schemas.microsoft.com/office/powerpoint/2010/main" val="39051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al Reading 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0803468"/>
            <a:ext cx="6858000" cy="32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6858000" cy="10953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Reading Instructions</a:t>
            </a:r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DCA3E1E-898A-42C8-A232-9854158152E4}"/>
              </a:ext>
            </a:extLst>
          </p:cNvPr>
          <p:cNvSpPr txBox="1"/>
          <p:nvPr userDrawn="1"/>
        </p:nvSpPr>
        <p:spPr>
          <a:xfrm>
            <a:off x="547727" y="4853353"/>
            <a:ext cx="130875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38"/>
              </a:spcBef>
            </a:pPr>
            <a:r>
              <a:rPr lang="sv-SE" sz="9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sv-SE" sz="90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sv-SE" sz="9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information: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349EEC2-9939-4424-BB64-8CDD988E6B13}"/>
              </a:ext>
            </a:extLst>
          </p:cNvPr>
          <p:cNvSpPr txBox="1"/>
          <p:nvPr userDrawn="1"/>
        </p:nvSpPr>
        <p:spPr>
          <a:xfrm>
            <a:off x="547727" y="5627728"/>
            <a:ext cx="1180139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38"/>
              </a:spcBef>
            </a:pPr>
            <a:r>
              <a:rPr lang="sv-SE" sz="9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sv-SE" sz="90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discussion</a:t>
            </a:r>
            <a:r>
              <a:rPr lang="sv-SE" sz="9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CE3C319-CAB5-442C-9E19-9DA29EF43E4F}"/>
              </a:ext>
            </a:extLst>
          </p:cNvPr>
          <p:cNvSpPr txBox="1"/>
          <p:nvPr userDrawn="1"/>
        </p:nvSpPr>
        <p:spPr>
          <a:xfrm>
            <a:off x="541218" y="6402103"/>
            <a:ext cx="1082199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38"/>
              </a:spcBef>
            </a:pPr>
            <a:r>
              <a:rPr lang="sv-SE" sz="9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For decision: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7FDEC4A-05EE-474D-A729-509D430E0089}"/>
              </a:ext>
            </a:extLst>
          </p:cNvPr>
          <p:cNvSpPr txBox="1"/>
          <p:nvPr userDrawn="1"/>
        </p:nvSpPr>
        <p:spPr>
          <a:xfrm>
            <a:off x="541218" y="7176480"/>
            <a:ext cx="2721690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38"/>
              </a:spcBef>
            </a:pPr>
            <a:r>
              <a:rPr lang="en-US" sz="9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Not to be communicated outside the group</a:t>
            </a:r>
            <a:r>
              <a:rPr lang="sv-SE" sz="9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C80089E5-BA8E-468D-A937-7E2CA7062D90}"/>
              </a:ext>
            </a:extLst>
          </p:cNvPr>
          <p:cNvSpPr txBox="1"/>
          <p:nvPr userDrawn="1"/>
        </p:nvSpPr>
        <p:spPr>
          <a:xfrm>
            <a:off x="4081540" y="4751385"/>
            <a:ext cx="2331762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38"/>
              </a:spcBef>
            </a:pPr>
            <a:r>
              <a:rPr lang="sv-SE" sz="900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Read it </a:t>
            </a:r>
            <a:r>
              <a:rPr lang="sv-SE" sz="900" u="sng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sv-SE" sz="900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900" u="sng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sv-SE" sz="900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mind/</a:t>
            </a:r>
            <a:r>
              <a:rPr lang="sv-SE" sz="900" u="sng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considering</a:t>
            </a:r>
            <a:r>
              <a:rPr lang="sv-SE" sz="900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900" u="sng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sv-SE" sz="9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287B226-FA8A-4228-B451-ACB5C386AC71}"/>
              </a:ext>
            </a:extLst>
          </p:cNvPr>
          <p:cNvSpPr/>
          <p:nvPr userDrawn="1"/>
        </p:nvSpPr>
        <p:spPr>
          <a:xfrm>
            <a:off x="275730" y="4876404"/>
            <a:ext cx="162000" cy="51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350" b="1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09EB211-E5A0-408A-AE97-ABCEC2126B50}"/>
              </a:ext>
            </a:extLst>
          </p:cNvPr>
          <p:cNvSpPr/>
          <p:nvPr userDrawn="1"/>
        </p:nvSpPr>
        <p:spPr>
          <a:xfrm>
            <a:off x="275730" y="5647324"/>
            <a:ext cx="162000" cy="51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350" b="1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D5418E5-CCDF-4087-9DF4-FAD185A022CA}"/>
              </a:ext>
            </a:extLst>
          </p:cNvPr>
          <p:cNvSpPr/>
          <p:nvPr userDrawn="1"/>
        </p:nvSpPr>
        <p:spPr>
          <a:xfrm>
            <a:off x="275730" y="6418245"/>
            <a:ext cx="162000" cy="51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350" b="1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F6347B4-1CB0-494C-B466-B460937804B3}"/>
              </a:ext>
            </a:extLst>
          </p:cNvPr>
          <p:cNvSpPr/>
          <p:nvPr userDrawn="1"/>
        </p:nvSpPr>
        <p:spPr>
          <a:xfrm>
            <a:off x="275730" y="7189168"/>
            <a:ext cx="162000" cy="51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41D95568-E938-4D30-8A47-88F3D3CF0A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699" y="3293582"/>
            <a:ext cx="2993588" cy="584153"/>
          </a:xfr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110728" indent="0">
              <a:buNone/>
              <a:defRPr sz="900">
                <a:solidFill>
                  <a:schemeClr val="bg2"/>
                </a:solidFill>
              </a:defRPr>
            </a:lvl2pPr>
            <a:lvl3pPr marL="230386" indent="0">
              <a:buNone/>
              <a:defRPr sz="900">
                <a:solidFill>
                  <a:schemeClr val="bg2"/>
                </a:solidFill>
              </a:defRPr>
            </a:lvl3pPr>
            <a:lvl4pPr marL="327719" indent="0">
              <a:buNone/>
              <a:defRPr sz="900">
                <a:solidFill>
                  <a:schemeClr val="bg2"/>
                </a:solidFill>
              </a:defRPr>
            </a:lvl4pPr>
            <a:lvl5pPr marL="451842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USE AS PAGE 2 IN PRESENTATION</a:t>
            </a:r>
          </a:p>
        </p:txBody>
      </p:sp>
      <p:sp>
        <p:nvSpPr>
          <p:cNvPr id="28" name="Platshållare för text 25">
            <a:extLst>
              <a:ext uri="{FF2B5EF4-FFF2-40B4-BE49-F238E27FC236}">
                <a16:creationId xmlns:a16="http://schemas.microsoft.com/office/drawing/2014/main" id="{71540BB4-5B44-4940-BC02-EFE7187AAB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51829" y="5347346"/>
            <a:ext cx="2571830" cy="558101"/>
          </a:xfr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110728" indent="0">
              <a:buNone/>
              <a:defRPr sz="900">
                <a:solidFill>
                  <a:schemeClr val="bg2"/>
                </a:solidFill>
              </a:defRPr>
            </a:lvl2pPr>
            <a:lvl3pPr marL="230386" indent="0">
              <a:buNone/>
              <a:defRPr sz="900">
                <a:solidFill>
                  <a:schemeClr val="bg2"/>
                </a:solidFill>
              </a:defRPr>
            </a:lvl3pPr>
            <a:lvl4pPr marL="327719" indent="0">
              <a:buNone/>
              <a:defRPr sz="900">
                <a:solidFill>
                  <a:schemeClr val="bg2"/>
                </a:solidFill>
              </a:defRPr>
            </a:lvl4pPr>
            <a:lvl5pPr marL="451842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F3D45A1-A4A5-46B2-8784-3EE7F72E87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614" y="4868384"/>
            <a:ext cx="162000" cy="512000"/>
          </a:xfrm>
          <a:ln>
            <a:solidFill>
              <a:schemeClr val="bg1"/>
            </a:solidFill>
          </a:ln>
        </p:spPr>
        <p:txBody>
          <a:bodyPr wrap="none" lIns="0" tIns="0" rIns="0" bIns="0" anchor="ctr" anchorCtr="1"/>
          <a:lstStyle>
            <a:lvl1pPr marL="0" indent="0">
              <a:buNone/>
              <a:defRPr/>
            </a:lvl1pPr>
            <a:lvl2pPr marL="110728" indent="0">
              <a:buNone/>
              <a:defRPr/>
            </a:lvl2pPr>
            <a:lvl3pPr marL="230386" indent="0">
              <a:buNone/>
              <a:defRPr/>
            </a:lvl3pPr>
            <a:lvl4pPr marL="327719" indent="0">
              <a:buNone/>
              <a:defRPr/>
            </a:lvl4pPr>
            <a:lvl5pPr marL="0" indent="0">
              <a:buNone/>
              <a:defRPr sz="1350" b="1"/>
            </a:lvl5pPr>
          </a:lstStyle>
          <a:p>
            <a:pPr lvl="4"/>
            <a:r>
              <a:rPr lang="sv-SE"/>
              <a:t>x</a:t>
            </a:r>
          </a:p>
        </p:txBody>
      </p:sp>
      <p:sp>
        <p:nvSpPr>
          <p:cNvPr id="25" name="Platshållare för text 8">
            <a:extLst>
              <a:ext uri="{FF2B5EF4-FFF2-40B4-BE49-F238E27FC236}">
                <a16:creationId xmlns:a16="http://schemas.microsoft.com/office/drawing/2014/main" id="{D3028719-A30F-44DB-8AF5-5E4602EF03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614" y="5646206"/>
            <a:ext cx="162000" cy="512000"/>
          </a:xfrm>
          <a:ln>
            <a:solidFill>
              <a:schemeClr val="bg1"/>
            </a:solidFill>
          </a:ln>
        </p:spPr>
        <p:txBody>
          <a:bodyPr wrap="none" lIns="0" tIns="0" rIns="0" bIns="0" anchor="ctr" anchorCtr="1"/>
          <a:lstStyle>
            <a:lvl1pPr marL="0" indent="0">
              <a:buNone/>
              <a:defRPr/>
            </a:lvl1pPr>
            <a:lvl2pPr marL="110728" indent="0">
              <a:buNone/>
              <a:defRPr/>
            </a:lvl2pPr>
            <a:lvl3pPr marL="230386" indent="0">
              <a:buNone/>
              <a:defRPr/>
            </a:lvl3pPr>
            <a:lvl4pPr marL="327719" indent="0">
              <a:buNone/>
              <a:defRPr/>
            </a:lvl4pPr>
            <a:lvl5pPr marL="0" indent="0">
              <a:buNone/>
              <a:defRPr sz="1350" b="1"/>
            </a:lvl5pPr>
          </a:lstStyle>
          <a:p>
            <a:pPr lvl="4"/>
            <a:r>
              <a:rPr lang="sv-SE"/>
              <a:t>x</a:t>
            </a:r>
          </a:p>
        </p:txBody>
      </p:sp>
      <p:sp>
        <p:nvSpPr>
          <p:cNvPr id="27" name="Platshållare för text 8">
            <a:extLst>
              <a:ext uri="{FF2B5EF4-FFF2-40B4-BE49-F238E27FC236}">
                <a16:creationId xmlns:a16="http://schemas.microsoft.com/office/drawing/2014/main" id="{C2305154-E9CF-4F30-8C5B-85862BE360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6614" y="6424028"/>
            <a:ext cx="162000" cy="512000"/>
          </a:xfrm>
          <a:ln>
            <a:solidFill>
              <a:schemeClr val="bg1"/>
            </a:solidFill>
          </a:ln>
        </p:spPr>
        <p:txBody>
          <a:bodyPr wrap="none" lIns="0" tIns="0" rIns="0" bIns="0" anchor="ctr" anchorCtr="1"/>
          <a:lstStyle>
            <a:lvl1pPr marL="0" indent="0">
              <a:buNone/>
              <a:defRPr/>
            </a:lvl1pPr>
            <a:lvl2pPr marL="110728" indent="0">
              <a:buNone/>
              <a:defRPr/>
            </a:lvl2pPr>
            <a:lvl3pPr marL="230386" indent="0">
              <a:buNone/>
              <a:defRPr/>
            </a:lvl3pPr>
            <a:lvl4pPr marL="327719" indent="0">
              <a:buNone/>
              <a:defRPr/>
            </a:lvl4pPr>
            <a:lvl5pPr marL="0" indent="0">
              <a:buNone/>
              <a:defRPr sz="1350" b="1"/>
            </a:lvl5pPr>
          </a:lstStyle>
          <a:p>
            <a:pPr lvl="4"/>
            <a:r>
              <a:rPr lang="sv-SE"/>
              <a:t>x</a:t>
            </a:r>
          </a:p>
        </p:txBody>
      </p:sp>
      <p:sp>
        <p:nvSpPr>
          <p:cNvPr id="29" name="Platshållare för text 8">
            <a:extLst>
              <a:ext uri="{FF2B5EF4-FFF2-40B4-BE49-F238E27FC236}">
                <a16:creationId xmlns:a16="http://schemas.microsoft.com/office/drawing/2014/main" id="{605685C2-138F-43AC-AEF0-3E5EC2651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614" y="7190560"/>
            <a:ext cx="162000" cy="512000"/>
          </a:xfrm>
          <a:ln>
            <a:solidFill>
              <a:schemeClr val="bg1"/>
            </a:solidFill>
          </a:ln>
        </p:spPr>
        <p:txBody>
          <a:bodyPr wrap="none" lIns="0" tIns="0" rIns="0" bIns="0" anchor="ctr" anchorCtr="1"/>
          <a:lstStyle>
            <a:lvl1pPr marL="0" indent="0">
              <a:buNone/>
              <a:defRPr/>
            </a:lvl1pPr>
            <a:lvl2pPr marL="110728" indent="0">
              <a:buNone/>
              <a:defRPr/>
            </a:lvl2pPr>
            <a:lvl3pPr marL="230386" indent="0">
              <a:buNone/>
              <a:defRPr/>
            </a:lvl3pPr>
            <a:lvl4pPr marL="327719" indent="0">
              <a:buNone/>
              <a:defRPr/>
            </a:lvl4pPr>
            <a:lvl5pPr marL="0" indent="0">
              <a:buNone/>
              <a:defRPr sz="1350" b="1"/>
            </a:lvl5pPr>
          </a:lstStyle>
          <a:p>
            <a:pPr lvl="4"/>
            <a:r>
              <a:rPr lang="sv-SE"/>
              <a:t>x</a:t>
            </a:r>
          </a:p>
        </p:txBody>
      </p:sp>
      <p:sp>
        <p:nvSpPr>
          <p:cNvPr id="30" name="Platshållare för text 25">
            <a:extLst>
              <a:ext uri="{FF2B5EF4-FFF2-40B4-BE49-F238E27FC236}">
                <a16:creationId xmlns:a16="http://schemas.microsoft.com/office/drawing/2014/main" id="{2D8C59EF-7A76-4D6C-A334-71E4E138A0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39156" y="7193086"/>
            <a:ext cx="1275750" cy="558101"/>
          </a:xfr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110728" indent="0">
              <a:buNone/>
              <a:defRPr sz="900">
                <a:solidFill>
                  <a:schemeClr val="bg2"/>
                </a:solidFill>
              </a:defRPr>
            </a:lvl2pPr>
            <a:lvl3pPr marL="230386" indent="0">
              <a:buNone/>
              <a:defRPr sz="900">
                <a:solidFill>
                  <a:schemeClr val="bg2"/>
                </a:solidFill>
              </a:defRPr>
            </a:lvl3pPr>
            <a:lvl4pPr marL="327719" indent="0">
              <a:buNone/>
              <a:defRPr sz="900">
                <a:solidFill>
                  <a:schemeClr val="bg2"/>
                </a:solidFill>
              </a:defRPr>
            </a:lvl4pPr>
            <a:lvl5pPr marL="451842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latshållare för text 25">
            <a:extLst>
              <a:ext uri="{FF2B5EF4-FFF2-40B4-BE49-F238E27FC236}">
                <a16:creationId xmlns:a16="http://schemas.microsoft.com/office/drawing/2014/main" id="{C1C3B728-456D-4204-9D17-C05CFC7ED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1465" y="6397222"/>
            <a:ext cx="2794500" cy="558101"/>
          </a:xfr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110728" indent="0">
              <a:buNone/>
              <a:defRPr sz="900">
                <a:solidFill>
                  <a:schemeClr val="bg2"/>
                </a:solidFill>
              </a:defRPr>
            </a:lvl2pPr>
            <a:lvl3pPr marL="230386" indent="0">
              <a:buNone/>
              <a:defRPr sz="900">
                <a:solidFill>
                  <a:schemeClr val="bg2"/>
                </a:solidFill>
              </a:defRPr>
            </a:lvl3pPr>
            <a:lvl4pPr marL="327719" indent="0">
              <a:buNone/>
              <a:defRPr sz="900">
                <a:solidFill>
                  <a:schemeClr val="bg2"/>
                </a:solidFill>
              </a:defRPr>
            </a:lvl4pPr>
            <a:lvl5pPr marL="451842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Platshållare för text 25">
            <a:extLst>
              <a:ext uri="{FF2B5EF4-FFF2-40B4-BE49-F238E27FC236}">
                <a16:creationId xmlns:a16="http://schemas.microsoft.com/office/drawing/2014/main" id="{B4224015-5A2C-447F-9252-B59AD201C3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35400" y="5626733"/>
            <a:ext cx="2673000" cy="558101"/>
          </a:xfr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110728" indent="0">
              <a:buNone/>
              <a:defRPr sz="900">
                <a:solidFill>
                  <a:schemeClr val="bg2"/>
                </a:solidFill>
              </a:defRPr>
            </a:lvl2pPr>
            <a:lvl3pPr marL="230386" indent="0">
              <a:buNone/>
              <a:defRPr sz="900">
                <a:solidFill>
                  <a:schemeClr val="bg2"/>
                </a:solidFill>
              </a:defRPr>
            </a:lvl3pPr>
            <a:lvl4pPr marL="327719" indent="0">
              <a:buNone/>
              <a:defRPr sz="900">
                <a:solidFill>
                  <a:schemeClr val="bg2"/>
                </a:solidFill>
              </a:defRPr>
            </a:lvl4pPr>
            <a:lvl5pPr marL="451842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3" name="Platshållare för text 25">
            <a:extLst>
              <a:ext uri="{FF2B5EF4-FFF2-40B4-BE49-F238E27FC236}">
                <a16:creationId xmlns:a16="http://schemas.microsoft.com/office/drawing/2014/main" id="{70018958-0C07-440C-B12C-9A57226A98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05984" y="4856249"/>
            <a:ext cx="2389500" cy="558101"/>
          </a:xfr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110728" indent="0">
              <a:buNone/>
              <a:defRPr sz="900">
                <a:solidFill>
                  <a:schemeClr val="bg2"/>
                </a:solidFill>
              </a:defRPr>
            </a:lvl2pPr>
            <a:lvl3pPr marL="230386" indent="0">
              <a:buNone/>
              <a:defRPr sz="900">
                <a:solidFill>
                  <a:schemeClr val="bg2"/>
                </a:solidFill>
              </a:defRPr>
            </a:lvl3pPr>
            <a:lvl4pPr marL="327719" indent="0">
              <a:buNone/>
              <a:defRPr sz="900">
                <a:solidFill>
                  <a:schemeClr val="bg2"/>
                </a:solidFill>
              </a:defRPr>
            </a:lvl4pPr>
            <a:lvl5pPr marL="451842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126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5"/>
            <a:ext cx="408194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9" name="Platshållare för bild 6">
            <a:extLst>
              <a:ext uri="{FF2B5EF4-FFF2-40B4-BE49-F238E27FC236}">
                <a16:creationId xmlns:a16="http://schemas.microsoft.com/office/drawing/2014/main" id="{76BA16F9-28EA-40B8-AF6C-7C0EF55BE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408" y="21138"/>
            <a:ext cx="2287785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46E1BB8-616C-4481-8354-6C1D561CF169}"/>
              </a:ext>
            </a:extLst>
          </p:cNvPr>
          <p:cNvSpPr txBox="1"/>
          <p:nvPr userDrawn="1"/>
        </p:nvSpPr>
        <p:spPr>
          <a:xfrm>
            <a:off x="4894362" y="10304001"/>
            <a:ext cx="1717171" cy="248273"/>
          </a:xfrm>
          <a:prstGeom prst="rect">
            <a:avLst/>
          </a:prstGeom>
          <a:solidFill>
            <a:srgbClr val="A3A3A1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en-US" sz="56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NCC Head office Järva Krog Stockholm Sweden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31582-1FEA-4CBB-B7F7-42C70BBF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082400" cy="19515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0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7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um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5"/>
            <a:ext cx="408194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CD56BC25-4EE3-4E1C-9873-5829FF6FDF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214" y="0"/>
            <a:ext cx="2287785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D5772DA-613F-45AF-8BD6-D5C4BC51CF9C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en-US" sz="563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Logistic project Brunna, Stockholm Sweden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10143-F320-493E-AD2E-B772FB5B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082400" cy="19515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7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um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5"/>
            <a:ext cx="408194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D3D6D11E-D77D-40B0-90DF-330006387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214" y="0"/>
            <a:ext cx="2287785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4108BDD-5D7A-4B86-BFD0-23AF3B278A52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en-US" sz="563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Logistic project Arendal, Gothenburg Sweden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6E6ACC-A08B-4C1D-9614-C920F19E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082400" cy="19515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7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um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5"/>
            <a:ext cx="408194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7" name="Platshållare för bild 10">
            <a:extLst>
              <a:ext uri="{FF2B5EF4-FFF2-40B4-BE49-F238E27FC236}">
                <a16:creationId xmlns:a16="http://schemas.microsoft.com/office/drawing/2014/main" id="{2A97E71C-4CE4-40DA-A180-427568DB6A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214" y="0"/>
            <a:ext cx="2287785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0A89244-E9E7-431D-8C8B-1BA916EBFCB7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en-US" sz="56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Gladsaxe Company House, Denmark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4AC6F-3F11-49B4-AE8D-1AF4D13C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082400" cy="19515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7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um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5"/>
            <a:ext cx="408194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939EA466-671C-41B8-92A2-332E39CD5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214" y="0"/>
            <a:ext cx="2287785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DAD5C37-63A6-4D2D-96A0-95B17665E607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en-US" sz="56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Fredriksberg Office, Helsinki Finland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83F75-656C-49F3-BC76-8B32B9EC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082400" cy="19515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7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dium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5"/>
            <a:ext cx="408194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9115D766-8C79-4CAE-B5F8-1B47F37DA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214" y="0"/>
            <a:ext cx="2287785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0DE083C-0F9A-4474-ABED-78CCE0A0613F}"/>
              </a:ext>
            </a:extLst>
          </p:cNvPr>
          <p:cNvSpPr txBox="1"/>
          <p:nvPr userDrawn="1"/>
        </p:nvSpPr>
        <p:spPr>
          <a:xfrm>
            <a:off x="5280125" y="10304001"/>
            <a:ext cx="1331409" cy="248273"/>
          </a:xfrm>
          <a:prstGeom prst="rect">
            <a:avLst/>
          </a:prstGeom>
          <a:solidFill>
            <a:srgbClr val="A3A3A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en-US" sz="56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Fredriksberg Office, Helsinki Finland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FEF77-4EAF-4F29-A7BE-65FCEC6C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082400" cy="19515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57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7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dium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5"/>
            <a:ext cx="408194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90AF59A5-FAD1-41C1-967E-268495E2E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214" y="0"/>
            <a:ext cx="2287785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E07E158B-286D-4346-955E-D1F946B56AC0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en-US" sz="56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Østensjøveien 27, Oslo Norway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2B828-D5BE-4E3D-B934-931D478F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082400" cy="19515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7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edium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5"/>
            <a:ext cx="408194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7FFB2EAB-9EEF-4873-96ED-7CB300148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214" y="0"/>
            <a:ext cx="2287785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FB030AE-BCB0-4E07-869E-E97F080BF0A2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en-US" sz="56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Østensjøveien 27, Oslo Norway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33E2-C4AF-4505-B34C-F24A96CE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082400" cy="19515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19">
            <a:extLst>
              <a:ext uri="{FF2B5EF4-FFF2-40B4-BE49-F238E27FC236}">
                <a16:creationId xmlns:a16="http://schemas.microsoft.com/office/drawing/2014/main" id="{20C8B0B5-BCBB-48D2-9383-6E8DA8A75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29" y="3707456"/>
            <a:ext cx="2881684" cy="1920000"/>
          </a:xfrm>
          <a:solidFill>
            <a:srgbClr val="A3A3A1">
              <a:alpha val="50196"/>
            </a:srgbClr>
          </a:solidFill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tx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29" y="1585252"/>
            <a:ext cx="3037500" cy="1951584"/>
          </a:xfrm>
          <a:solidFill>
            <a:srgbClr val="A3A3A1">
              <a:alpha val="50196"/>
            </a:srgb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0FDCE34-21BD-4A77-89B6-A087529FEE1D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sv-SE" sz="56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Mölndal Galleria Gothenburg Sweden</a:t>
            </a:r>
          </a:p>
        </p:txBody>
      </p:sp>
    </p:spTree>
    <p:extLst>
      <p:ext uri="{BB962C8B-B14F-4D97-AF65-F5344CB8AC3E}">
        <p14:creationId xmlns:p14="http://schemas.microsoft.com/office/powerpoint/2010/main" val="15099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edium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5"/>
            <a:ext cx="408194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5B3F8D29-9B3C-4B01-A622-2CA6955E89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214" y="0"/>
            <a:ext cx="2287785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E1A28A19-DD8E-4584-A99B-506B341B3BD7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en-US" sz="56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Valle Wood, Norway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B1902-9E8D-499D-8877-A5AC4506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082400" cy="19515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1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7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edium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5"/>
            <a:ext cx="408194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AE7155F3-F92E-442B-A7F8-EB2CC6BC3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214" y="0"/>
            <a:ext cx="2287785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84ACACC-6EEF-46A2-A08F-1CB8B176F09B}"/>
              </a:ext>
            </a:extLst>
          </p:cNvPr>
          <p:cNvSpPr txBox="1"/>
          <p:nvPr userDrawn="1"/>
        </p:nvSpPr>
        <p:spPr>
          <a:xfrm>
            <a:off x="5006876" y="10304001"/>
            <a:ext cx="1604657" cy="170303"/>
          </a:xfrm>
          <a:prstGeom prst="rect">
            <a:avLst/>
          </a:prstGeom>
          <a:solidFill>
            <a:srgbClr val="A3A3A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en-US" sz="56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Essity Office, Mölndal  Gothenburg Sweden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A9C90-B3C2-4EDE-888F-EBAA01340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082400" cy="19515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7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edium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5"/>
            <a:ext cx="408194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7" name="Platshållare för bild 27">
            <a:extLst>
              <a:ext uri="{FF2B5EF4-FFF2-40B4-BE49-F238E27FC236}">
                <a16:creationId xmlns:a16="http://schemas.microsoft.com/office/drawing/2014/main" id="{B19318C1-3574-4BD8-81FB-41A68FC51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214" y="0"/>
            <a:ext cx="2287785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DF5E7B6-920E-4228-BFA8-D3D564B2AF75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en-US" sz="56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Torsplan Office,  Stockholm Sweden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CD24B-B905-4A5C-A4D6-8FFDA110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082400" cy="19515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7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edium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5"/>
            <a:ext cx="408194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FE8C210A-1BEA-4BE3-A80A-E452FC9CF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214" y="0"/>
            <a:ext cx="2287785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981CB71B-6234-4C13-AE9D-8A45941AA634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en-US" sz="563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Torsplan Office,  Stockholm Sweden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86082-B0D4-45ED-BC32-718F32743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082400" cy="19515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7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29" y="3707456"/>
            <a:ext cx="2881684" cy="1920000"/>
          </a:xfrm>
          <a:noFill/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tx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29" y="1585252"/>
            <a:ext cx="3037500" cy="195158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1808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216608" y="3152421"/>
            <a:ext cx="5732775" cy="742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110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2"/>
            <a:ext cx="6858000" cy="10953045"/>
          </a:xfrm>
        </p:spPr>
        <p:txBody>
          <a:bodyPr tIns="1080000" rIns="72000" anchor="ctr" anchorCtr="0"/>
          <a:lstStyle>
            <a:lvl1pPr marL="0" indent="0" algn="ctr">
              <a:spcBef>
                <a:spcPts val="0"/>
              </a:spcBef>
              <a:buNone/>
              <a:defRPr sz="788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insert custom picture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50"/>
            <a:ext cx="1263015" cy="38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Custom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30" y="5405440"/>
            <a:ext cx="3014048" cy="1920000"/>
          </a:xfrm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tx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2329" y="3283236"/>
            <a:ext cx="6407051" cy="19515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924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5063729" y="0"/>
            <a:ext cx="1794271" cy="10953045"/>
          </a:xfrm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cxnSp>
        <p:nvCxnSpPr>
          <p:cNvPr id="35" name="Rak 10"/>
          <p:cNvCxnSpPr/>
          <p:nvPr userDrawn="1"/>
        </p:nvCxnSpPr>
        <p:spPr>
          <a:xfrm>
            <a:off x="461208" y="-537425"/>
            <a:ext cx="0" cy="26649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10"/>
          <p:cNvCxnSpPr/>
          <p:nvPr userDrawn="1"/>
        </p:nvCxnSpPr>
        <p:spPr>
          <a:xfrm>
            <a:off x="4225324" y="-537425"/>
            <a:ext cx="0" cy="26649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10"/>
          <p:cNvCxnSpPr/>
          <p:nvPr userDrawn="1"/>
        </p:nvCxnSpPr>
        <p:spPr>
          <a:xfrm>
            <a:off x="4260148" y="-537425"/>
            <a:ext cx="0" cy="26649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10"/>
          <p:cNvCxnSpPr/>
          <p:nvPr userDrawn="1"/>
        </p:nvCxnSpPr>
        <p:spPr>
          <a:xfrm>
            <a:off x="5021549" y="-537425"/>
            <a:ext cx="0" cy="26649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10"/>
          <p:cNvCxnSpPr/>
          <p:nvPr userDrawn="1"/>
        </p:nvCxnSpPr>
        <p:spPr>
          <a:xfrm>
            <a:off x="5056373" y="-537425"/>
            <a:ext cx="0" cy="26649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10"/>
          <p:cNvCxnSpPr/>
          <p:nvPr userDrawn="1"/>
        </p:nvCxnSpPr>
        <p:spPr>
          <a:xfrm>
            <a:off x="3427540" y="-537425"/>
            <a:ext cx="0" cy="26649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10"/>
          <p:cNvCxnSpPr/>
          <p:nvPr userDrawn="1"/>
        </p:nvCxnSpPr>
        <p:spPr>
          <a:xfrm>
            <a:off x="3462364" y="-537425"/>
            <a:ext cx="0" cy="26649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10"/>
          <p:cNvCxnSpPr/>
          <p:nvPr userDrawn="1"/>
        </p:nvCxnSpPr>
        <p:spPr>
          <a:xfrm>
            <a:off x="2624483" y="-537425"/>
            <a:ext cx="0" cy="26649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10"/>
          <p:cNvCxnSpPr/>
          <p:nvPr userDrawn="1"/>
        </p:nvCxnSpPr>
        <p:spPr>
          <a:xfrm>
            <a:off x="2659307" y="-537425"/>
            <a:ext cx="0" cy="26649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3"/>
            <a:ext cx="4585981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16675" y="351349"/>
            <a:ext cx="4585982" cy="19515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97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3429001" y="2"/>
            <a:ext cx="3428999" cy="10953045"/>
          </a:xfrm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cxnSp>
        <p:nvCxnSpPr>
          <p:cNvPr id="38" name="Rak 10"/>
          <p:cNvCxnSpPr/>
          <p:nvPr userDrawn="1"/>
        </p:nvCxnSpPr>
        <p:spPr>
          <a:xfrm rot="5400000">
            <a:off x="-181573" y="2164553"/>
            <a:ext cx="0" cy="11242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10"/>
          <p:cNvCxnSpPr/>
          <p:nvPr userDrawn="1"/>
        </p:nvCxnSpPr>
        <p:spPr>
          <a:xfrm rot="5400000">
            <a:off x="-181573" y="4180967"/>
            <a:ext cx="0" cy="11242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6"/>
            <a:ext cx="2949792" cy="742526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16675" y="351349"/>
            <a:ext cx="2949792" cy="19515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96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D849-D3AB-468E-8CBB-286177CAA41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>
          <a:xfrm>
            <a:off x="-1285874" y="25456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only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09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6">
            <a:extLst>
              <a:ext uri="{FF2B5EF4-FFF2-40B4-BE49-F238E27FC236}">
                <a16:creationId xmlns:a16="http://schemas.microsoft.com/office/drawing/2014/main" id="{9EA01FE5-8A9A-4292-82C5-4764856F15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6858000" cy="110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29" y="3707456"/>
            <a:ext cx="2881684" cy="1920000"/>
          </a:xfrm>
          <a:solidFill>
            <a:srgbClr val="A3A3A1">
              <a:alpha val="50196"/>
            </a:srgbClr>
          </a:solidFill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tx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29" y="1585252"/>
            <a:ext cx="3037500" cy="1951584"/>
          </a:xfrm>
          <a:solidFill>
            <a:srgbClr val="A3A3A1">
              <a:alpha val="50196"/>
            </a:srgb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36DAFB9-C42C-4734-B8F0-517C52A0A6D9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sv-SE" sz="563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Kineum,</a:t>
            </a:r>
            <a:r>
              <a:rPr lang="sv-SE" sz="563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Gothenburg Sweden</a:t>
            </a:r>
          </a:p>
        </p:txBody>
      </p:sp>
    </p:spTree>
    <p:extLst>
      <p:ext uri="{BB962C8B-B14F-4D97-AF65-F5344CB8AC3E}">
        <p14:creationId xmlns:p14="http://schemas.microsoft.com/office/powerpoint/2010/main" val="29251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735733"/>
            <a:ext cx="6858000" cy="40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D849-D3AB-468E-8CBB-286177CAA41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858000" cy="1095304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285874" y="132649"/>
            <a:ext cx="1263015" cy="533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textbox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506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4158497"/>
            <a:ext cx="2992489" cy="675139"/>
          </a:xfrm>
          <a:solidFill>
            <a:schemeClr val="tx1">
              <a:alpha val="68000"/>
            </a:schemeClr>
          </a:solidFill>
        </p:spPr>
        <p:txBody>
          <a:bodyPr wrap="square" lIns="540000" tIns="180000" bIns="180000">
            <a:sp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FB2CD6-B99C-449D-AB7D-308F8284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2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735733"/>
            <a:ext cx="6858000" cy="40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D849-D3AB-468E-8CBB-286177CAA41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858000" cy="12192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285874" y="132650"/>
            <a:ext cx="1263015" cy="42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Full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506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E5DFF9-428F-499A-9EC7-F6298BE4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1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D849-D3AB-468E-8CBB-286177CAA41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858000" cy="10953045"/>
          </a:xfrm>
          <a:solidFill>
            <a:schemeClr val="bg1"/>
          </a:solidFill>
        </p:spPr>
        <p:txBody>
          <a:bodyPr tIns="8640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285874" y="132649"/>
            <a:ext cx="1263015" cy="455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Heading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custom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506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7C76E-A6DC-490A-B365-31B6BCBD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1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D849-D3AB-468E-8CBB-286177CAA41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" y="2480735"/>
            <a:ext cx="6857999" cy="84723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285874" y="132650"/>
            <a:ext cx="1263015" cy="42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506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506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5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6D41A-7BD1-469F-AD63-706B5D14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2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6BA3-DFD7-411F-9930-07E62DE659F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TextBox 5"/>
          <p:cNvSpPr txBox="1"/>
          <p:nvPr userDrawn="1"/>
        </p:nvSpPr>
        <p:spPr>
          <a:xfrm>
            <a:off x="-1285874" y="132650"/>
            <a:ext cx="1263015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Blank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4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16675" y="3152422"/>
            <a:ext cx="3066707" cy="30824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6570220"/>
            <a:ext cx="6858000" cy="4382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3603734" y="3152423"/>
            <a:ext cx="3065850" cy="308204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Horizontal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3C77A-F0DF-4C45-BE4B-C29C35FE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ef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575360" y="2711983"/>
            <a:ext cx="3012964" cy="24313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69676" y="2692399"/>
            <a:ext cx="3157848" cy="2431372"/>
          </a:xfrm>
          <a:ln>
            <a:noFill/>
          </a:ln>
        </p:spPr>
        <p:txBody>
          <a:bodyPr tIns="648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269676" y="5425894"/>
            <a:ext cx="3157848" cy="2431372"/>
          </a:xfrm>
          <a:ln>
            <a:noFill/>
          </a:ln>
        </p:spPr>
        <p:txBody>
          <a:bodyPr tIns="648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69676" y="8159390"/>
            <a:ext cx="3157848" cy="2431372"/>
          </a:xfrm>
        </p:spPr>
        <p:txBody>
          <a:bodyPr tIns="648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3575360" y="5425894"/>
            <a:ext cx="3012964" cy="2431372"/>
          </a:xfrm>
          <a:noFill/>
          <a:ln>
            <a:noFill/>
          </a:ln>
        </p:spPr>
        <p:txBody>
          <a:bodyPr/>
          <a:lstStyle>
            <a:lvl1pPr>
              <a:defRPr sz="1181">
                <a:solidFill>
                  <a:schemeClr val="tx1"/>
                </a:solidFill>
              </a:defRPr>
            </a:lvl1pPr>
            <a:lvl2pPr>
              <a:defRPr sz="1013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575360" y="8159390"/>
            <a:ext cx="3012964" cy="2431372"/>
          </a:xfrm>
          <a:noFill/>
          <a:ln>
            <a:noFill/>
          </a:ln>
        </p:spPr>
        <p:txBody>
          <a:bodyPr/>
          <a:lstStyle>
            <a:lvl1pPr>
              <a:defRPr sz="1181">
                <a:solidFill>
                  <a:schemeClr val="tx1"/>
                </a:solidFill>
              </a:defRPr>
            </a:lvl1pPr>
            <a:lvl2pPr>
              <a:defRPr sz="1013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Three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left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171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769600"/>
            <a:ext cx="6858000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6858000" cy="10955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30" y="5405440"/>
            <a:ext cx="4047131" cy="1920000"/>
          </a:xfrm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30" y="3283236"/>
            <a:ext cx="484544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253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858000" cy="2488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216608" y="3152421"/>
            <a:ext cx="5732775" cy="742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1193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0803468"/>
            <a:ext cx="6858000" cy="32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6858000" cy="10953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216608" y="3152421"/>
            <a:ext cx="5732775" cy="7424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0953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lose up of a building&#10;&#10;Description automatically generated">
            <a:extLst>
              <a:ext uri="{FF2B5EF4-FFF2-40B4-BE49-F238E27FC236}">
                <a16:creationId xmlns:a16="http://schemas.microsoft.com/office/drawing/2014/main" id="{BC6C52C8-759A-426C-B9A4-2F0B40AD4F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FF0000"/>
              </a:solidFill>
              <a:cs typeface="Arial" pitchFamily="34" charset="0"/>
            </a:endParaRPr>
          </a:p>
          <a:p>
            <a:pPr algn="r"/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29" y="3707456"/>
            <a:ext cx="2881684" cy="1920000"/>
          </a:xfrm>
          <a:solidFill>
            <a:srgbClr val="A3A3A1">
              <a:alpha val="50196"/>
            </a:srgbClr>
          </a:solidFill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tx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29" y="1585252"/>
            <a:ext cx="3037500" cy="1951584"/>
          </a:xfrm>
          <a:solidFill>
            <a:srgbClr val="A3A3A1">
              <a:alpha val="50196"/>
            </a:srgb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7B875F9-5E4C-4F57-9F6D-253A0618EE4E}"/>
              </a:ext>
            </a:extLst>
          </p:cNvPr>
          <p:cNvSpPr txBox="1"/>
          <p:nvPr userDrawn="1"/>
        </p:nvSpPr>
        <p:spPr>
          <a:xfrm>
            <a:off x="4645223" y="10312399"/>
            <a:ext cx="1966310" cy="170303"/>
          </a:xfrm>
          <a:prstGeom prst="rect">
            <a:avLst/>
          </a:prstGeom>
          <a:solidFill>
            <a:srgbClr val="A3A3A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sv-SE" sz="56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Vallensbæk Company House, Copenhagen Denmark</a:t>
            </a:r>
          </a:p>
        </p:txBody>
      </p:sp>
    </p:spTree>
    <p:extLst>
      <p:ext uri="{BB962C8B-B14F-4D97-AF65-F5344CB8AC3E}">
        <p14:creationId xmlns:p14="http://schemas.microsoft.com/office/powerpoint/2010/main" val="788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858000" cy="2488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430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6858000" cy="2488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16675" y="3152425"/>
            <a:ext cx="306670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 2 column Blue top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3505222" y="3152425"/>
            <a:ext cx="3083102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321F2-FA20-436A-ACCA-1A05ABED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1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mall right picture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858000" cy="10953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5063729" y="0"/>
            <a:ext cx="1794271" cy="10953045"/>
          </a:xfrm>
          <a:solidFill>
            <a:schemeClr val="bg1"/>
          </a:solidFill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-1285874" y="132649"/>
            <a:ext cx="1263015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3"/>
            <a:ext cx="4756135" cy="742526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0661E1-43CF-4BFA-9CE8-B9C4EE42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75672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medium right picture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858000" cy="10953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4260148" y="0"/>
            <a:ext cx="2597852" cy="10953045"/>
          </a:xfrm>
          <a:solidFill>
            <a:schemeClr val="bg1"/>
          </a:solidFill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-1285874" y="132649"/>
            <a:ext cx="1263015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3"/>
            <a:ext cx="3961216" cy="742526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16C0F3-EE9E-40C8-8301-FDC70DEA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3960900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right picture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"/>
            <a:ext cx="6857999" cy="10953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3429001" y="2"/>
            <a:ext cx="3428999" cy="10953045"/>
          </a:xfrm>
          <a:solidFill>
            <a:schemeClr val="bg1"/>
          </a:solidFill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-1285874" y="132649"/>
            <a:ext cx="1263015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endParaRPr lang="sv-SE" sz="675" baseline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6"/>
            <a:ext cx="2949792" cy="742526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16675" y="351349"/>
            <a:ext cx="2949792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9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mall pictures, Blu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" y="2480733"/>
            <a:ext cx="2233575" cy="8472311"/>
          </a:xfrm>
          <a:ln>
            <a:noFill/>
          </a:ln>
        </p:spPr>
        <p:txBody>
          <a:bodyPr tIns="756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Three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311973" y="2480733"/>
            <a:ext cx="2233575" cy="8472311"/>
          </a:xfrm>
          <a:ln>
            <a:noFill/>
          </a:ln>
        </p:spPr>
        <p:txBody>
          <a:bodyPr tIns="756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6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4623946" y="2480735"/>
            <a:ext cx="2233575" cy="8472311"/>
          </a:xfrm>
        </p:spPr>
        <p:txBody>
          <a:bodyPr tIns="756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" y="9673045"/>
            <a:ext cx="2233575" cy="12800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311973" y="9673045"/>
            <a:ext cx="2233575" cy="12800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623946" y="9673045"/>
            <a:ext cx="2233575" cy="12800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237787" y="6586903"/>
            <a:ext cx="112427" cy="259968"/>
            <a:chOff x="-422733" y="1249181"/>
            <a:chExt cx="199870" cy="146232"/>
          </a:xfrm>
        </p:grpSpPr>
        <p:cxnSp>
          <p:nvCxnSpPr>
            <p:cNvPr id="26" name="Rak 10"/>
            <p:cNvCxnSpPr/>
            <p:nvPr userDrawn="1"/>
          </p:nvCxnSpPr>
          <p:spPr>
            <a:xfrm rot="5400000">
              <a:off x="-322798" y="1295478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10"/>
            <p:cNvCxnSpPr/>
            <p:nvPr userDrawn="1"/>
          </p:nvCxnSpPr>
          <p:spPr>
            <a:xfrm rot="5400000">
              <a:off x="-322797" y="1149246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29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11" userDrawn="1">
          <p15:clr>
            <a:srgbClr val="FBAE40"/>
          </p15:clr>
        </p15:guide>
        <p15:guide id="2" orient="horz" pos="41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tite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2480733"/>
            <a:ext cx="1650375" cy="8472311"/>
          </a:xfrm>
          <a:ln>
            <a:noFill/>
          </a:ln>
        </p:spPr>
        <p:txBody>
          <a:bodyPr tIns="68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Four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467921" y="2480733"/>
            <a:ext cx="1650375" cy="8472311"/>
          </a:xfrm>
          <a:ln>
            <a:noFill/>
          </a:ln>
        </p:spPr>
        <p:txBody>
          <a:bodyPr tIns="68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6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5201881" y="2480733"/>
            <a:ext cx="1650375" cy="8472311"/>
          </a:xfrm>
        </p:spPr>
        <p:txBody>
          <a:bodyPr tIns="684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733960" y="2480733"/>
            <a:ext cx="1650375" cy="8472311"/>
          </a:xfrm>
          <a:ln>
            <a:noFill/>
          </a:ln>
        </p:spPr>
        <p:txBody>
          <a:bodyPr tIns="68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0" y="9673045"/>
            <a:ext cx="1650375" cy="12800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33960" y="9673045"/>
            <a:ext cx="1650375" cy="12800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467921" y="9673045"/>
            <a:ext cx="1650375" cy="12800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201881" y="9673045"/>
            <a:ext cx="1650375" cy="12800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-237787" y="6586903"/>
            <a:ext cx="112427" cy="259968"/>
            <a:chOff x="-422733" y="1249181"/>
            <a:chExt cx="199870" cy="146232"/>
          </a:xfrm>
        </p:grpSpPr>
        <p:cxnSp>
          <p:nvCxnSpPr>
            <p:cNvPr id="31" name="Rak 10"/>
            <p:cNvCxnSpPr/>
            <p:nvPr userDrawn="1"/>
          </p:nvCxnSpPr>
          <p:spPr>
            <a:xfrm rot="5400000">
              <a:off x="-322798" y="1295478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10"/>
            <p:cNvCxnSpPr/>
            <p:nvPr userDrawn="1"/>
          </p:nvCxnSpPr>
          <p:spPr>
            <a:xfrm rot="5400000">
              <a:off x="-322797" y="1149246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28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46" userDrawn="1">
          <p15:clr>
            <a:srgbClr val="FBAE40"/>
          </p15:clr>
        </p15:guide>
        <p15:guide id="2" orient="horz" pos="4308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 with tite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2480734"/>
            <a:ext cx="130698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Five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776275" y="2480734"/>
            <a:ext cx="130612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6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5551691" y="2480734"/>
            <a:ext cx="1306125" cy="8472309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388567" y="2480734"/>
            <a:ext cx="130612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4163983" y="2480734"/>
            <a:ext cx="130612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0" y="9673045"/>
            <a:ext cx="1306125" cy="12800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1387923" y="9673045"/>
            <a:ext cx="1306125" cy="12800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163768" y="9673045"/>
            <a:ext cx="1306125" cy="12800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775845" y="9673045"/>
            <a:ext cx="1306125" cy="12800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5551691" y="9673045"/>
            <a:ext cx="1306125" cy="12800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237787" y="6586903"/>
            <a:ext cx="112427" cy="259968"/>
            <a:chOff x="-422733" y="1249181"/>
            <a:chExt cx="199870" cy="146232"/>
          </a:xfrm>
        </p:grpSpPr>
        <p:cxnSp>
          <p:nvCxnSpPr>
            <p:cNvPr id="48" name="Rak 10"/>
            <p:cNvCxnSpPr/>
            <p:nvPr userDrawn="1"/>
          </p:nvCxnSpPr>
          <p:spPr>
            <a:xfrm rot="5400000">
              <a:off x="-322798" y="1295478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10"/>
            <p:cNvCxnSpPr/>
            <p:nvPr userDrawn="1"/>
          </p:nvCxnSpPr>
          <p:spPr>
            <a:xfrm rot="5400000">
              <a:off x="-322797" y="1149246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17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11" userDrawn="1">
          <p15:clr>
            <a:srgbClr val="FBAE40"/>
          </p15:clr>
        </p15:guide>
        <p15:guide id="2" orient="horz" pos="4151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C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6858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75" y="4453361"/>
            <a:ext cx="5829300" cy="2666999"/>
          </a:xfrm>
        </p:spPr>
        <p:txBody>
          <a:bodyPr anchor="t" anchorCtr="0"/>
          <a:lstStyle>
            <a:lvl1pPr marL="0" indent="0" algn="l">
              <a:buNone/>
              <a:defRPr sz="1125" i="0" cap="none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285874" y="254569"/>
            <a:ext cx="1263015" cy="2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Divider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NCC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054" y="11175299"/>
            <a:ext cx="582863" cy="70293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28FD87A-6228-451A-9D23-F7BFBF4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2118400"/>
            <a:ext cx="582997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769600"/>
            <a:ext cx="6858000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6858000" cy="10955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30" y="5405440"/>
            <a:ext cx="4047131" cy="1920000"/>
          </a:xfrm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30" y="3283236"/>
            <a:ext cx="484544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700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10">
            <a:extLst>
              <a:ext uri="{FF2B5EF4-FFF2-40B4-BE49-F238E27FC236}">
                <a16:creationId xmlns:a16="http://schemas.microsoft.com/office/drawing/2014/main" id="{7F7BA185-180F-49F9-8E20-2770756DD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18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29" y="3707456"/>
            <a:ext cx="2881684" cy="1920000"/>
          </a:xfrm>
          <a:solidFill>
            <a:srgbClr val="A3A3A1">
              <a:alpha val="50196"/>
            </a:srgbClr>
          </a:solidFill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29" y="1585252"/>
            <a:ext cx="3037500" cy="1951584"/>
          </a:xfrm>
          <a:solidFill>
            <a:srgbClr val="A3A3A1">
              <a:alpha val="50196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CD8E518-DB2C-4BE3-8F6C-87105924AC76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sv-SE" sz="563">
                <a:solidFill>
                  <a:schemeClr val="bg1"/>
                </a:solidFill>
                <a:cs typeface="Arial" pitchFamily="34" charset="0"/>
              </a:rPr>
              <a:t>Portland Towers, Copenhagen Denmark</a:t>
            </a:r>
            <a:endParaRPr lang="sv-SE" sz="563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0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858000" cy="2488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Green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216608" y="3152421"/>
            <a:ext cx="5732775" cy="742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55419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0803468"/>
            <a:ext cx="6858000" cy="32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6858000" cy="10953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Green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216608" y="3152421"/>
            <a:ext cx="5732775" cy="7424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0606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858000" cy="2488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Green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912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 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6858000" cy="2488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16675" y="3152425"/>
            <a:ext cx="306670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 2 column Green top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3505222" y="3152425"/>
            <a:ext cx="3083102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3DE59-FCB8-4A8F-AA59-936A55EC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7" y="351349"/>
            <a:ext cx="6407100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mall right picture 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858000" cy="109530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5063729" y="0"/>
            <a:ext cx="1794271" cy="10953045"/>
          </a:xfrm>
          <a:solidFill>
            <a:schemeClr val="bg1"/>
          </a:solidFill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-1285874" y="132649"/>
            <a:ext cx="1263015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Green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3"/>
            <a:ext cx="4756135" cy="742526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FC88B4-2CE0-4302-B87C-825B08C77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75672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3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medium right picture 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858000" cy="109530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4260148" y="0"/>
            <a:ext cx="2597852" cy="10953045"/>
          </a:xfrm>
          <a:solidFill>
            <a:schemeClr val="bg1"/>
          </a:solidFill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-1285874" y="132649"/>
            <a:ext cx="1263015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Medium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Green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3"/>
            <a:ext cx="3961216" cy="742526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8F627C-21C7-4934-86D6-0E358FA0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3960900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6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right picture 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"/>
            <a:ext cx="6857999" cy="10953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3429001" y="2"/>
            <a:ext cx="3428999" cy="10953045"/>
          </a:xfrm>
          <a:solidFill>
            <a:schemeClr val="bg1"/>
          </a:solidFill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-1285874" y="132649"/>
            <a:ext cx="1263015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endParaRPr lang="sv-SE" sz="675" baseline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Green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5"/>
            <a:ext cx="2949792" cy="744871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9EF26A-4F2C-4BD6-99ED-F5AE01BF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295042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mall pictures, Green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" y="2480733"/>
            <a:ext cx="2233575" cy="8472311"/>
          </a:xfrm>
          <a:ln>
            <a:noFill/>
          </a:ln>
        </p:spPr>
        <p:txBody>
          <a:bodyPr tIns="756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Three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311973" y="2480733"/>
            <a:ext cx="2233575" cy="8472311"/>
          </a:xfrm>
          <a:ln>
            <a:noFill/>
          </a:ln>
        </p:spPr>
        <p:txBody>
          <a:bodyPr tIns="756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6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4623946" y="2480735"/>
            <a:ext cx="2233575" cy="8472311"/>
          </a:xfrm>
        </p:spPr>
        <p:txBody>
          <a:bodyPr tIns="756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" y="9673045"/>
            <a:ext cx="2233575" cy="1280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311973" y="9673045"/>
            <a:ext cx="2233575" cy="1280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623946" y="9673045"/>
            <a:ext cx="2233575" cy="1280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237787" y="6586903"/>
            <a:ext cx="112427" cy="259968"/>
            <a:chOff x="-422733" y="1249181"/>
            <a:chExt cx="199870" cy="146232"/>
          </a:xfrm>
        </p:grpSpPr>
        <p:cxnSp>
          <p:nvCxnSpPr>
            <p:cNvPr id="26" name="Rak 10"/>
            <p:cNvCxnSpPr/>
            <p:nvPr userDrawn="1"/>
          </p:nvCxnSpPr>
          <p:spPr>
            <a:xfrm rot="5400000">
              <a:off x="-322798" y="1295478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10"/>
            <p:cNvCxnSpPr/>
            <p:nvPr userDrawn="1"/>
          </p:nvCxnSpPr>
          <p:spPr>
            <a:xfrm rot="5400000">
              <a:off x="-322797" y="1149246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9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11" userDrawn="1">
          <p15:clr>
            <a:srgbClr val="FBAE40"/>
          </p15:clr>
        </p15:guide>
        <p15:guide id="2" orient="horz" pos="41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tite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2480733"/>
            <a:ext cx="1650375" cy="8472311"/>
          </a:xfrm>
          <a:ln>
            <a:noFill/>
          </a:ln>
        </p:spPr>
        <p:txBody>
          <a:bodyPr tIns="68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Four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467921" y="2480733"/>
            <a:ext cx="1650375" cy="8472311"/>
          </a:xfrm>
          <a:ln>
            <a:noFill/>
          </a:ln>
        </p:spPr>
        <p:txBody>
          <a:bodyPr tIns="68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6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5201881" y="2480733"/>
            <a:ext cx="1650375" cy="8472311"/>
          </a:xfrm>
        </p:spPr>
        <p:txBody>
          <a:bodyPr tIns="684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733960" y="2480733"/>
            <a:ext cx="1650375" cy="8472311"/>
          </a:xfrm>
          <a:ln>
            <a:noFill/>
          </a:ln>
        </p:spPr>
        <p:txBody>
          <a:bodyPr tIns="68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0" y="9673045"/>
            <a:ext cx="1650375" cy="1280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33960" y="9673045"/>
            <a:ext cx="1650375" cy="1280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467921" y="9673045"/>
            <a:ext cx="1650375" cy="1280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201881" y="9673045"/>
            <a:ext cx="1650375" cy="1280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-237787" y="6586903"/>
            <a:ext cx="112427" cy="259968"/>
            <a:chOff x="-422733" y="1249181"/>
            <a:chExt cx="199870" cy="146232"/>
          </a:xfrm>
        </p:grpSpPr>
        <p:cxnSp>
          <p:nvCxnSpPr>
            <p:cNvPr id="31" name="Rak 10"/>
            <p:cNvCxnSpPr/>
            <p:nvPr userDrawn="1"/>
          </p:nvCxnSpPr>
          <p:spPr>
            <a:xfrm rot="5400000">
              <a:off x="-322798" y="1295478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10"/>
            <p:cNvCxnSpPr/>
            <p:nvPr userDrawn="1"/>
          </p:nvCxnSpPr>
          <p:spPr>
            <a:xfrm rot="5400000">
              <a:off x="-322797" y="1149246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94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46" userDrawn="1">
          <p15:clr>
            <a:srgbClr val="FBAE40"/>
          </p15:clr>
        </p15:guide>
        <p15:guide id="2" orient="horz" pos="4308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 with tite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2480734"/>
            <a:ext cx="130698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Five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776275" y="2480734"/>
            <a:ext cx="130612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6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5551691" y="2480734"/>
            <a:ext cx="1306125" cy="8472309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388567" y="2480734"/>
            <a:ext cx="130612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4163983" y="2480734"/>
            <a:ext cx="130612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0" y="9673045"/>
            <a:ext cx="1306125" cy="1280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1387923" y="9673045"/>
            <a:ext cx="1306125" cy="1280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163768" y="9673045"/>
            <a:ext cx="1306125" cy="1280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775845" y="9673045"/>
            <a:ext cx="1306125" cy="1280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5551691" y="9673045"/>
            <a:ext cx="1306125" cy="1280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237787" y="6586903"/>
            <a:ext cx="112427" cy="259968"/>
            <a:chOff x="-422733" y="1249181"/>
            <a:chExt cx="199870" cy="146232"/>
          </a:xfrm>
        </p:grpSpPr>
        <p:cxnSp>
          <p:nvCxnSpPr>
            <p:cNvPr id="48" name="Rak 10"/>
            <p:cNvCxnSpPr/>
            <p:nvPr userDrawn="1"/>
          </p:nvCxnSpPr>
          <p:spPr>
            <a:xfrm rot="5400000">
              <a:off x="-322798" y="1295478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10"/>
            <p:cNvCxnSpPr/>
            <p:nvPr userDrawn="1"/>
          </p:nvCxnSpPr>
          <p:spPr>
            <a:xfrm rot="5400000">
              <a:off x="-322797" y="1149246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25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11" userDrawn="1">
          <p15:clr>
            <a:srgbClr val="FBAE40"/>
          </p15:clr>
        </p15:guide>
        <p15:guide id="2" orient="horz" pos="415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14">
            <a:extLst>
              <a:ext uri="{FF2B5EF4-FFF2-40B4-BE49-F238E27FC236}">
                <a16:creationId xmlns:a16="http://schemas.microsoft.com/office/drawing/2014/main" id="{EFB3F80B-0F27-4EF1-88ED-E865C3859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FF0000"/>
              </a:solidFill>
              <a:cs typeface="Arial" pitchFamily="34" charset="0"/>
            </a:endParaRPr>
          </a:p>
          <a:p>
            <a:pPr algn="r"/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29" y="3707456"/>
            <a:ext cx="2881684" cy="1920000"/>
          </a:xfrm>
          <a:solidFill>
            <a:srgbClr val="A3A3A1">
              <a:alpha val="50196"/>
            </a:srgbClr>
          </a:solidFill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tx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29" y="1585252"/>
            <a:ext cx="3037500" cy="1951584"/>
          </a:xfrm>
          <a:solidFill>
            <a:srgbClr val="A3A3A1">
              <a:alpha val="50196"/>
            </a:srgb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0FFA3ED-122B-4C51-B63A-0A4E669A8C21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sv-SE" sz="563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Gladsaxe Company House Denmark</a:t>
            </a:r>
            <a:endParaRPr lang="sv-SE" sz="563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0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CC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6858000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 userDrawn="1"/>
        </p:nvSpPr>
        <p:spPr>
          <a:xfrm>
            <a:off x="-1285874" y="254569"/>
            <a:ext cx="1263015" cy="2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Divider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Dark Green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675" y="4453361"/>
            <a:ext cx="5829300" cy="2666999"/>
          </a:xfrm>
        </p:spPr>
        <p:txBody>
          <a:bodyPr anchor="t" anchorCtr="0"/>
          <a:lstStyle>
            <a:lvl1pPr marL="0" indent="0" algn="l">
              <a:buNone/>
              <a:defRPr sz="1125" i="0" cap="none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054" y="11175299"/>
            <a:ext cx="582863" cy="702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CB468-84DF-4E5D-A984-AD85561C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2118400"/>
            <a:ext cx="582997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769600"/>
            <a:ext cx="6858000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6858000" cy="109558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30" y="5405440"/>
            <a:ext cx="4047131" cy="1920000"/>
          </a:xfrm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30" y="3283236"/>
            <a:ext cx="484544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600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 Gree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858000" cy="2488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Green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216608" y="3152421"/>
            <a:ext cx="5732775" cy="742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91095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0803468"/>
            <a:ext cx="6858000" cy="32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6858000" cy="10953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216608" y="3152421"/>
            <a:ext cx="5732775" cy="7424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6747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 Green to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858000" cy="2488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Green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07197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 Light 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6858000" cy="2488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16675" y="3152424"/>
            <a:ext cx="3066707" cy="742526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 2 column Light Green top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3505222" y="3152425"/>
            <a:ext cx="3083102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EE06B-39D1-4CA1-A002-1925D7F5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7" y="351349"/>
            <a:ext cx="6407100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mall right picture Light 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858000" cy="109530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5063729" y="0"/>
            <a:ext cx="1794271" cy="10953045"/>
          </a:xfrm>
          <a:solidFill>
            <a:schemeClr val="bg1"/>
          </a:solidFill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-1285874" y="132649"/>
            <a:ext cx="1263015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3"/>
            <a:ext cx="4756135" cy="742526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30A496-9254-4384-B7BC-6F400D0E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75672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medium right picture Light 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858000" cy="109530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4260148" y="0"/>
            <a:ext cx="2597852" cy="10953045"/>
          </a:xfrm>
          <a:solidFill>
            <a:schemeClr val="bg1"/>
          </a:solidFill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-1285874" y="132649"/>
            <a:ext cx="1263015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3"/>
            <a:ext cx="3961216" cy="742526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BF3DA5-487E-4160-ABE0-BAE261F9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3960900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right picture Light 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"/>
            <a:ext cx="6857999" cy="10953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3429001" y="2"/>
            <a:ext cx="3428999" cy="10953045"/>
          </a:xfrm>
          <a:solidFill>
            <a:schemeClr val="bg1"/>
          </a:solidFill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-1285874" y="132649"/>
            <a:ext cx="1263015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endParaRPr lang="sv-SE" sz="675" baseline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6"/>
            <a:ext cx="2949792" cy="742526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65133-4058-45CA-AA50-F8FD012F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295042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small pictures, Light Green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" y="2480733"/>
            <a:ext cx="2233575" cy="8472311"/>
          </a:xfrm>
          <a:ln>
            <a:noFill/>
          </a:ln>
        </p:spPr>
        <p:txBody>
          <a:bodyPr tIns="756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Three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311973" y="2480733"/>
            <a:ext cx="2233575" cy="8472311"/>
          </a:xfrm>
          <a:ln>
            <a:noFill/>
          </a:ln>
        </p:spPr>
        <p:txBody>
          <a:bodyPr tIns="756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6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4623946" y="2480735"/>
            <a:ext cx="2233575" cy="8472311"/>
          </a:xfrm>
        </p:spPr>
        <p:txBody>
          <a:bodyPr tIns="756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" y="9673045"/>
            <a:ext cx="2233575" cy="1280000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311973" y="9673045"/>
            <a:ext cx="2233575" cy="1280000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623946" y="9673045"/>
            <a:ext cx="2233575" cy="1280000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237787" y="6586903"/>
            <a:ext cx="112427" cy="259968"/>
            <a:chOff x="-422733" y="1249181"/>
            <a:chExt cx="199870" cy="146232"/>
          </a:xfrm>
        </p:grpSpPr>
        <p:cxnSp>
          <p:nvCxnSpPr>
            <p:cNvPr id="26" name="Rak 10"/>
            <p:cNvCxnSpPr/>
            <p:nvPr userDrawn="1"/>
          </p:nvCxnSpPr>
          <p:spPr>
            <a:xfrm rot="5400000">
              <a:off x="-322798" y="1295478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10"/>
            <p:cNvCxnSpPr/>
            <p:nvPr userDrawn="1"/>
          </p:nvCxnSpPr>
          <p:spPr>
            <a:xfrm rot="5400000">
              <a:off x="-322797" y="1149246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75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11" userDrawn="1">
          <p15:clr>
            <a:srgbClr val="FBAE40"/>
          </p15:clr>
        </p15:guide>
        <p15:guide id="2" orient="horz" pos="41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14">
            <a:extLst>
              <a:ext uri="{FF2B5EF4-FFF2-40B4-BE49-F238E27FC236}">
                <a16:creationId xmlns:a16="http://schemas.microsoft.com/office/drawing/2014/main" id="{77DD38AF-D707-4514-89D8-FE9A05619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18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29" y="3707456"/>
            <a:ext cx="2881684" cy="1920000"/>
          </a:xfrm>
          <a:solidFill>
            <a:srgbClr val="A3A3A1">
              <a:alpha val="50196"/>
            </a:srgbClr>
          </a:solidFill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29" y="1585252"/>
            <a:ext cx="3037500" cy="1951584"/>
          </a:xfrm>
          <a:solidFill>
            <a:srgbClr val="A3A3A1">
              <a:alpha val="50196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5DC3024-6236-46CB-ADCD-3875DCB8825F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sv-SE" sz="56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Fredriksberg Office, Helsinki Finland</a:t>
            </a:r>
          </a:p>
        </p:txBody>
      </p:sp>
    </p:spTree>
    <p:extLst>
      <p:ext uri="{BB962C8B-B14F-4D97-AF65-F5344CB8AC3E}">
        <p14:creationId xmlns:p14="http://schemas.microsoft.com/office/powerpoint/2010/main" val="6387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pictures with titel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2480733"/>
            <a:ext cx="1650375" cy="8472311"/>
          </a:xfrm>
          <a:ln>
            <a:noFill/>
          </a:ln>
        </p:spPr>
        <p:txBody>
          <a:bodyPr tIns="68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Four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467921" y="2480733"/>
            <a:ext cx="1650375" cy="8472311"/>
          </a:xfrm>
          <a:ln>
            <a:noFill/>
          </a:ln>
        </p:spPr>
        <p:txBody>
          <a:bodyPr tIns="68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6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5201881" y="2480733"/>
            <a:ext cx="1650375" cy="8472311"/>
          </a:xfrm>
        </p:spPr>
        <p:txBody>
          <a:bodyPr tIns="684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733960" y="2480733"/>
            <a:ext cx="1650375" cy="8472311"/>
          </a:xfrm>
          <a:ln>
            <a:noFill/>
          </a:ln>
        </p:spPr>
        <p:txBody>
          <a:bodyPr tIns="68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0" y="9673045"/>
            <a:ext cx="1650375" cy="1280000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33960" y="9673045"/>
            <a:ext cx="1650375" cy="1280000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467921" y="9673045"/>
            <a:ext cx="1650375" cy="1280000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201881" y="9673045"/>
            <a:ext cx="1650375" cy="1280000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-237787" y="6586903"/>
            <a:ext cx="112427" cy="259968"/>
            <a:chOff x="-422733" y="1249181"/>
            <a:chExt cx="199870" cy="146232"/>
          </a:xfrm>
        </p:grpSpPr>
        <p:cxnSp>
          <p:nvCxnSpPr>
            <p:cNvPr id="31" name="Rak 10"/>
            <p:cNvCxnSpPr/>
            <p:nvPr userDrawn="1"/>
          </p:nvCxnSpPr>
          <p:spPr>
            <a:xfrm rot="5400000">
              <a:off x="-322798" y="1295478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10"/>
            <p:cNvCxnSpPr/>
            <p:nvPr userDrawn="1"/>
          </p:nvCxnSpPr>
          <p:spPr>
            <a:xfrm rot="5400000">
              <a:off x="-322797" y="1149246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1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46" userDrawn="1">
          <p15:clr>
            <a:srgbClr val="FBAE40"/>
          </p15:clr>
        </p15:guide>
        <p15:guide id="2" orient="horz" pos="4308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ve pictures with titel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2480734"/>
            <a:ext cx="130698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Five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776275" y="2480734"/>
            <a:ext cx="130612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6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5551691" y="2480734"/>
            <a:ext cx="1306125" cy="8472309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388567" y="2480734"/>
            <a:ext cx="130612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4163983" y="2480734"/>
            <a:ext cx="130612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0" y="9673045"/>
            <a:ext cx="1306125" cy="1280000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1387923" y="9673045"/>
            <a:ext cx="1306125" cy="1280000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163768" y="9673045"/>
            <a:ext cx="1306125" cy="1280000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775845" y="9673045"/>
            <a:ext cx="1306125" cy="1280000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5551691" y="9673045"/>
            <a:ext cx="1306125" cy="1280000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237787" y="6586903"/>
            <a:ext cx="112427" cy="259968"/>
            <a:chOff x="-422733" y="1249181"/>
            <a:chExt cx="199870" cy="146232"/>
          </a:xfrm>
        </p:grpSpPr>
        <p:cxnSp>
          <p:nvCxnSpPr>
            <p:cNvPr id="48" name="Rak 10"/>
            <p:cNvCxnSpPr/>
            <p:nvPr userDrawn="1"/>
          </p:nvCxnSpPr>
          <p:spPr>
            <a:xfrm rot="5400000">
              <a:off x="-322798" y="1295478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10"/>
            <p:cNvCxnSpPr/>
            <p:nvPr userDrawn="1"/>
          </p:nvCxnSpPr>
          <p:spPr>
            <a:xfrm rot="5400000">
              <a:off x="-322797" y="1149246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65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11" userDrawn="1">
          <p15:clr>
            <a:srgbClr val="FBAE40"/>
          </p15:clr>
        </p15:guide>
        <p15:guide id="2" orient="horz" pos="4151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– NCC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6858000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 userDrawn="1"/>
        </p:nvSpPr>
        <p:spPr>
          <a:xfrm>
            <a:off x="-1285874" y="254569"/>
            <a:ext cx="1263015" cy="2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Divider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Dark Green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675" y="4453361"/>
            <a:ext cx="5829300" cy="2666999"/>
          </a:xfrm>
        </p:spPr>
        <p:txBody>
          <a:bodyPr anchor="t" anchorCtr="0"/>
          <a:lstStyle>
            <a:lvl1pPr marL="0" indent="0" algn="l">
              <a:buNone/>
              <a:defRPr sz="1125" i="0" cap="none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054" y="11175299"/>
            <a:ext cx="582863" cy="702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E8BF2B-E050-48FC-ACDA-54276574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2118400"/>
            <a:ext cx="582997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769600"/>
            <a:ext cx="6858000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6858000" cy="109558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30" y="5405440"/>
            <a:ext cx="4047131" cy="1920000"/>
          </a:xfrm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30" y="3283236"/>
            <a:ext cx="484544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358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 Blu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858000" cy="24885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216608" y="3152421"/>
            <a:ext cx="5732775" cy="742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67969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0803468"/>
            <a:ext cx="6858000" cy="32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6858000" cy="10953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216608" y="3152421"/>
            <a:ext cx="5732775" cy="7424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8846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858000" cy="24885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738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 Light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6858000" cy="24885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16675" y="3152425"/>
            <a:ext cx="306670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 2 column Light Blue top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3505222" y="3152425"/>
            <a:ext cx="3083102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A51FC-28D1-47C2-9395-2E8B7F5B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7" y="351349"/>
            <a:ext cx="6407100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9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mall right picture Light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858000" cy="109530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5063729" y="0"/>
            <a:ext cx="1794271" cy="10953045"/>
          </a:xfrm>
          <a:solidFill>
            <a:schemeClr val="bg1"/>
          </a:solidFill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-1285874" y="132649"/>
            <a:ext cx="1263015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3"/>
            <a:ext cx="4756135" cy="742526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4F945B-0234-4679-986F-63740B38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75672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5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medium right picture Light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858000" cy="109530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4260148" y="0"/>
            <a:ext cx="2597852" cy="10953045"/>
          </a:xfrm>
          <a:solidFill>
            <a:schemeClr val="bg1"/>
          </a:solidFill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-1285874" y="132649"/>
            <a:ext cx="1263015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Medium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3"/>
            <a:ext cx="3961216" cy="742526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29A346E-E225-408C-8D75-CA9A0CEE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3960900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7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6">
            <a:extLst>
              <a:ext uri="{FF2B5EF4-FFF2-40B4-BE49-F238E27FC236}">
                <a16:creationId xmlns:a16="http://schemas.microsoft.com/office/drawing/2014/main" id="{3D4793E0-5369-4751-9D3F-8C394EABDF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29" y="3707456"/>
            <a:ext cx="2881684" cy="1920000"/>
          </a:xfrm>
          <a:solidFill>
            <a:srgbClr val="A3A3A1">
              <a:alpha val="49804"/>
            </a:srgbClr>
          </a:solidFill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tx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29" y="1585252"/>
            <a:ext cx="3037500" cy="1951584"/>
          </a:xfrm>
          <a:solidFill>
            <a:srgbClr val="A3A3A1">
              <a:alpha val="49804"/>
            </a:srgb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79DEECB-9FA5-4427-B47D-E486336631EA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en-US" sz="56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Torsplan Office, roof, Stockholm Sweden</a:t>
            </a:r>
            <a:endParaRPr lang="sv-SE" sz="563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right picture Light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"/>
            <a:ext cx="6857999" cy="10953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3429001" y="2"/>
            <a:ext cx="3428999" cy="10953045"/>
          </a:xfrm>
          <a:solidFill>
            <a:schemeClr val="bg1"/>
          </a:solidFill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-1285874" y="132649"/>
            <a:ext cx="1263015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endParaRPr lang="sv-SE" sz="675" baseline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5"/>
            <a:ext cx="2949792" cy="744871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A5013-CBFE-44B3-9751-2CC1B6E2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295042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small pictures, Light Blu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" y="2480733"/>
            <a:ext cx="2233575" cy="8472311"/>
          </a:xfrm>
          <a:ln>
            <a:noFill/>
          </a:ln>
        </p:spPr>
        <p:txBody>
          <a:bodyPr tIns="756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Three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311973" y="2480733"/>
            <a:ext cx="2233575" cy="8472311"/>
          </a:xfrm>
          <a:ln>
            <a:noFill/>
          </a:ln>
        </p:spPr>
        <p:txBody>
          <a:bodyPr tIns="756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6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4623946" y="2480735"/>
            <a:ext cx="2233575" cy="8472311"/>
          </a:xfrm>
        </p:spPr>
        <p:txBody>
          <a:bodyPr tIns="756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" y="9673045"/>
            <a:ext cx="2233575" cy="12800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311973" y="9673045"/>
            <a:ext cx="2233575" cy="12800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623946" y="9673045"/>
            <a:ext cx="2233575" cy="12800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237787" y="6586903"/>
            <a:ext cx="112427" cy="259968"/>
            <a:chOff x="-422733" y="1249181"/>
            <a:chExt cx="199870" cy="146232"/>
          </a:xfrm>
        </p:grpSpPr>
        <p:cxnSp>
          <p:nvCxnSpPr>
            <p:cNvPr id="26" name="Rak 10"/>
            <p:cNvCxnSpPr/>
            <p:nvPr userDrawn="1"/>
          </p:nvCxnSpPr>
          <p:spPr>
            <a:xfrm rot="5400000">
              <a:off x="-322798" y="1295478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10"/>
            <p:cNvCxnSpPr/>
            <p:nvPr userDrawn="1"/>
          </p:nvCxnSpPr>
          <p:spPr>
            <a:xfrm rot="5400000">
              <a:off x="-322797" y="1149246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135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11" userDrawn="1">
          <p15:clr>
            <a:srgbClr val="FBAE40"/>
          </p15:clr>
        </p15:guide>
        <p15:guide id="2" orient="horz" pos="4140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pictures with titel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2480733"/>
            <a:ext cx="1650375" cy="8472311"/>
          </a:xfrm>
          <a:ln>
            <a:noFill/>
          </a:ln>
        </p:spPr>
        <p:txBody>
          <a:bodyPr tIns="68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Four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467921" y="2480733"/>
            <a:ext cx="1650375" cy="8472311"/>
          </a:xfrm>
          <a:ln>
            <a:noFill/>
          </a:ln>
        </p:spPr>
        <p:txBody>
          <a:bodyPr tIns="68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6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5201881" y="2480733"/>
            <a:ext cx="1650375" cy="8472311"/>
          </a:xfrm>
        </p:spPr>
        <p:txBody>
          <a:bodyPr tIns="684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733960" y="2480733"/>
            <a:ext cx="1650375" cy="8472311"/>
          </a:xfrm>
          <a:ln>
            <a:noFill/>
          </a:ln>
        </p:spPr>
        <p:txBody>
          <a:bodyPr tIns="68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0" y="9673045"/>
            <a:ext cx="1650375" cy="12800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33960" y="9673045"/>
            <a:ext cx="1650375" cy="12800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467921" y="9673045"/>
            <a:ext cx="1650375" cy="12800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201881" y="9673045"/>
            <a:ext cx="1650375" cy="12800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-237787" y="6586903"/>
            <a:ext cx="112427" cy="259968"/>
            <a:chOff x="-422733" y="1249181"/>
            <a:chExt cx="199870" cy="146232"/>
          </a:xfrm>
        </p:grpSpPr>
        <p:cxnSp>
          <p:nvCxnSpPr>
            <p:cNvPr id="31" name="Rak 10"/>
            <p:cNvCxnSpPr/>
            <p:nvPr userDrawn="1"/>
          </p:nvCxnSpPr>
          <p:spPr>
            <a:xfrm rot="5400000">
              <a:off x="-322798" y="1295478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10"/>
            <p:cNvCxnSpPr/>
            <p:nvPr userDrawn="1"/>
          </p:nvCxnSpPr>
          <p:spPr>
            <a:xfrm rot="5400000">
              <a:off x="-322797" y="1149246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80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46" userDrawn="1">
          <p15:clr>
            <a:srgbClr val="FBAE40"/>
          </p15:clr>
        </p15:guide>
        <p15:guide id="2" orient="horz" pos="4308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ve pictures with titel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2480734"/>
            <a:ext cx="130698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Five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776275" y="2480734"/>
            <a:ext cx="130612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6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5551691" y="2480734"/>
            <a:ext cx="1306125" cy="8472309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388567" y="2480734"/>
            <a:ext cx="130612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4163983" y="2480734"/>
            <a:ext cx="130612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0" y="9673045"/>
            <a:ext cx="1306125" cy="12800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1387923" y="9673045"/>
            <a:ext cx="1306125" cy="12800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163768" y="9673045"/>
            <a:ext cx="1306125" cy="12800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775845" y="9673045"/>
            <a:ext cx="1306125" cy="12800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5551691" y="9673045"/>
            <a:ext cx="1306125" cy="12800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237787" y="6586903"/>
            <a:ext cx="112427" cy="259968"/>
            <a:chOff x="-422733" y="1249181"/>
            <a:chExt cx="199870" cy="146232"/>
          </a:xfrm>
        </p:grpSpPr>
        <p:cxnSp>
          <p:nvCxnSpPr>
            <p:cNvPr id="48" name="Rak 10"/>
            <p:cNvCxnSpPr/>
            <p:nvPr userDrawn="1"/>
          </p:nvCxnSpPr>
          <p:spPr>
            <a:xfrm rot="5400000">
              <a:off x="-322798" y="1295478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10"/>
            <p:cNvCxnSpPr/>
            <p:nvPr userDrawn="1"/>
          </p:nvCxnSpPr>
          <p:spPr>
            <a:xfrm rot="5400000">
              <a:off x="-322797" y="1149246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7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11" userDrawn="1">
          <p15:clr>
            <a:srgbClr val="FBAE40"/>
          </p15:clr>
        </p15:guide>
        <p15:guide id="2" orient="horz" pos="4151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CC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6858000" cy="121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 userDrawn="1"/>
        </p:nvSpPr>
        <p:spPr>
          <a:xfrm>
            <a:off x="-1285874" y="254569"/>
            <a:ext cx="1263015" cy="2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Divider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Blue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16675" y="4453361"/>
            <a:ext cx="5829300" cy="2666999"/>
          </a:xfrm>
        </p:spPr>
        <p:txBody>
          <a:bodyPr anchor="t" anchorCtr="0"/>
          <a:lstStyle>
            <a:lvl1pPr marL="0" indent="0" algn="l">
              <a:buNone/>
              <a:defRPr sz="1125" i="0" cap="none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054" y="11175299"/>
            <a:ext cx="582863" cy="7029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9B6840E-B63D-4B54-A29D-864629F1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2118400"/>
            <a:ext cx="582997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769600"/>
            <a:ext cx="6858000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6858000" cy="109558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30" y="5405440"/>
            <a:ext cx="4047131" cy="1920000"/>
          </a:xfrm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30" y="3283236"/>
            <a:ext cx="484544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6536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nk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858000" cy="24885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Pink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216608" y="3152421"/>
            <a:ext cx="5732775" cy="742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3223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n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0803468"/>
            <a:ext cx="6858000" cy="32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6858000" cy="109530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Pink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216608" y="3152421"/>
            <a:ext cx="5732775" cy="7424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6969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nk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858000" cy="24885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Pink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351349"/>
            <a:ext cx="6407051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923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2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 Pink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6858000" cy="24885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16675" y="3152425"/>
            <a:ext cx="3066707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D549-03C4-4A74-B682-D40A99E2A4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 2 column Pink top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3505222" y="3152425"/>
            <a:ext cx="3083102" cy="742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58DD3-7D84-464F-BF2F-7E271EB1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7" y="351349"/>
            <a:ext cx="6407100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4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6">
            <a:extLst>
              <a:ext uri="{FF2B5EF4-FFF2-40B4-BE49-F238E27FC236}">
                <a16:creationId xmlns:a16="http://schemas.microsoft.com/office/drawing/2014/main" id="{5342ED34-0F90-43D5-A514-DCE0D165E7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6858000" cy="109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435EE492-5E66-4590-B2E5-DF24A2F515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-1285874" y="132649"/>
            <a:ext cx="12630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212329" y="3707456"/>
            <a:ext cx="2881684" cy="1920000"/>
          </a:xfrm>
          <a:solidFill>
            <a:srgbClr val="A3A3A1">
              <a:alpha val="50196"/>
            </a:srgbClr>
          </a:solidFill>
        </p:spPr>
        <p:txBody>
          <a:bodyPr anchor="t" anchorCtr="0"/>
          <a:lstStyle>
            <a:lvl1pPr marL="0" indent="0" algn="l">
              <a:buNone/>
              <a:defRPr sz="1125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29" y="1585252"/>
            <a:ext cx="3037500" cy="1951584"/>
          </a:xfrm>
          <a:solidFill>
            <a:srgbClr val="A3A3A1">
              <a:alpha val="50196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C3103CD-2602-4311-9C8C-C8B6C5DBA778}"/>
              </a:ext>
            </a:extLst>
          </p:cNvPr>
          <p:cNvSpPr txBox="1"/>
          <p:nvPr userDrawn="1"/>
        </p:nvSpPr>
        <p:spPr>
          <a:xfrm>
            <a:off x="4313032" y="10304001"/>
            <a:ext cx="2298502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338"/>
              </a:spcBef>
            </a:pPr>
            <a:r>
              <a:rPr lang="sv-SE" sz="56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Østensjøveien 27, Oslo Norway </a:t>
            </a:r>
          </a:p>
        </p:txBody>
      </p:sp>
    </p:spTree>
    <p:extLst>
      <p:ext uri="{BB962C8B-B14F-4D97-AF65-F5344CB8AC3E}">
        <p14:creationId xmlns:p14="http://schemas.microsoft.com/office/powerpoint/2010/main" val="38085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mall right picture Pin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858000" cy="109530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5063729" y="0"/>
            <a:ext cx="1794271" cy="10953045"/>
          </a:xfrm>
          <a:solidFill>
            <a:schemeClr val="bg1"/>
          </a:solidFill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-1285874" y="132649"/>
            <a:ext cx="1263015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Pink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3"/>
            <a:ext cx="4756135" cy="742526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114FF3-A906-4D55-AAFE-E21B40D1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475672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76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medium right picture Pin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858000" cy="109530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4260148" y="0"/>
            <a:ext cx="2597852" cy="10953045"/>
          </a:xfrm>
          <a:solidFill>
            <a:schemeClr val="bg1"/>
          </a:solidFill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-1285874" y="132649"/>
            <a:ext cx="1263015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Medium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b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Pink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3"/>
            <a:ext cx="3961216" cy="742526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7644A1-F8B6-473B-9B2D-25E58D41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3960900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right picture Pin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"/>
            <a:ext cx="6857999" cy="109530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38"/>
              </a:spcBef>
            </a:pPr>
            <a:endParaRPr lang="sv-SE" sz="1125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3429001" y="2"/>
            <a:ext cx="3428999" cy="10953045"/>
          </a:xfrm>
          <a:solidFill>
            <a:schemeClr val="bg1"/>
          </a:solidFill>
        </p:spPr>
        <p:txBody>
          <a:bodyPr tIns="104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-1285874" y="132649"/>
            <a:ext cx="1263015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right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endParaRPr lang="sv-SE" sz="675" baseline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Pink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6675" y="3152425"/>
            <a:ext cx="2949792" cy="744871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F6B84-8D52-4FA7-A3CA-50288EF8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351349"/>
            <a:ext cx="295042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small pictures, Pink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" y="2480733"/>
            <a:ext cx="2233575" cy="8472311"/>
          </a:xfrm>
          <a:ln>
            <a:noFill/>
          </a:ln>
        </p:spPr>
        <p:txBody>
          <a:bodyPr tIns="756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Three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311973" y="2480733"/>
            <a:ext cx="2233575" cy="8472311"/>
          </a:xfrm>
          <a:ln>
            <a:noFill/>
          </a:ln>
        </p:spPr>
        <p:txBody>
          <a:bodyPr tIns="756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6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4623946" y="2480735"/>
            <a:ext cx="2233575" cy="8472311"/>
          </a:xfrm>
        </p:spPr>
        <p:txBody>
          <a:bodyPr tIns="756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" y="9673045"/>
            <a:ext cx="2233575" cy="128000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311973" y="9673045"/>
            <a:ext cx="2233575" cy="128000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623946" y="9673045"/>
            <a:ext cx="2233575" cy="128000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237787" y="6586903"/>
            <a:ext cx="112427" cy="259968"/>
            <a:chOff x="-422733" y="1249181"/>
            <a:chExt cx="199870" cy="146232"/>
          </a:xfrm>
        </p:grpSpPr>
        <p:cxnSp>
          <p:nvCxnSpPr>
            <p:cNvPr id="26" name="Rak 10"/>
            <p:cNvCxnSpPr/>
            <p:nvPr userDrawn="1"/>
          </p:nvCxnSpPr>
          <p:spPr>
            <a:xfrm rot="5400000">
              <a:off x="-322798" y="1295478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10"/>
            <p:cNvCxnSpPr/>
            <p:nvPr userDrawn="1"/>
          </p:nvCxnSpPr>
          <p:spPr>
            <a:xfrm rot="5400000">
              <a:off x="-322797" y="1149246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75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11" userDrawn="1">
          <p15:clr>
            <a:srgbClr val="FBAE40"/>
          </p15:clr>
        </p15:guide>
        <p15:guide id="2" orient="horz" pos="4140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pictures with tite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2480733"/>
            <a:ext cx="1650375" cy="8472311"/>
          </a:xfrm>
          <a:ln>
            <a:noFill/>
          </a:ln>
        </p:spPr>
        <p:txBody>
          <a:bodyPr tIns="68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Four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467921" y="2480733"/>
            <a:ext cx="1650375" cy="8472311"/>
          </a:xfrm>
          <a:ln>
            <a:noFill/>
          </a:ln>
        </p:spPr>
        <p:txBody>
          <a:bodyPr tIns="68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6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5201881" y="2480733"/>
            <a:ext cx="1650375" cy="8472311"/>
          </a:xfrm>
        </p:spPr>
        <p:txBody>
          <a:bodyPr tIns="684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733960" y="2480733"/>
            <a:ext cx="1650375" cy="8472311"/>
          </a:xfrm>
          <a:ln>
            <a:noFill/>
          </a:ln>
        </p:spPr>
        <p:txBody>
          <a:bodyPr tIns="68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0" y="9673045"/>
            <a:ext cx="1650375" cy="128000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33960" y="9673045"/>
            <a:ext cx="1650375" cy="128000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467921" y="9673045"/>
            <a:ext cx="1650375" cy="128000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201881" y="9673045"/>
            <a:ext cx="1650375" cy="128000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-237787" y="6586903"/>
            <a:ext cx="112427" cy="259968"/>
            <a:chOff x="-422733" y="1249181"/>
            <a:chExt cx="199870" cy="146232"/>
          </a:xfrm>
        </p:grpSpPr>
        <p:cxnSp>
          <p:nvCxnSpPr>
            <p:cNvPr id="31" name="Rak 10"/>
            <p:cNvCxnSpPr/>
            <p:nvPr userDrawn="1"/>
          </p:nvCxnSpPr>
          <p:spPr>
            <a:xfrm rot="5400000">
              <a:off x="-322798" y="1295478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10"/>
            <p:cNvCxnSpPr/>
            <p:nvPr userDrawn="1"/>
          </p:nvCxnSpPr>
          <p:spPr>
            <a:xfrm rot="5400000">
              <a:off x="-322797" y="1149246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9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46" userDrawn="1">
          <p15:clr>
            <a:srgbClr val="FBAE40"/>
          </p15:clr>
        </p15:guide>
        <p15:guide id="2" orient="horz" pos="4308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ve pictures with tite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2480734"/>
            <a:ext cx="130698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9" name="TextBox 48"/>
          <p:cNvSpPr txBox="1"/>
          <p:nvPr userDrawn="1"/>
        </p:nvSpPr>
        <p:spPr>
          <a:xfrm>
            <a:off x="-1285874" y="132650"/>
            <a:ext cx="1263015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Five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baseline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sv-SE" sz="67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19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</a:t>
            </a:r>
            <a:endParaRPr lang="sv-SE" sz="61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776275" y="2480734"/>
            <a:ext cx="130612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6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5551691" y="2480734"/>
            <a:ext cx="1306125" cy="8472309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388567" y="2480734"/>
            <a:ext cx="130612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4163983" y="2480734"/>
            <a:ext cx="1306125" cy="8472309"/>
          </a:xfrm>
          <a:ln>
            <a:noFill/>
          </a:ln>
        </p:spPr>
        <p:txBody>
          <a:bodyPr tIns="864000" anchor="ctr" anchorCtr="0"/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0" y="9673045"/>
            <a:ext cx="1306125" cy="128000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1387923" y="9673045"/>
            <a:ext cx="1306125" cy="128000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163768" y="9673045"/>
            <a:ext cx="1306125" cy="128000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775845" y="9673045"/>
            <a:ext cx="1306125" cy="128000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5551691" y="9673045"/>
            <a:ext cx="1306125" cy="128000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237787" y="6586903"/>
            <a:ext cx="112427" cy="259968"/>
            <a:chOff x="-422733" y="1249181"/>
            <a:chExt cx="199870" cy="146232"/>
          </a:xfrm>
        </p:grpSpPr>
        <p:cxnSp>
          <p:nvCxnSpPr>
            <p:cNvPr id="48" name="Rak 10"/>
            <p:cNvCxnSpPr/>
            <p:nvPr userDrawn="1"/>
          </p:nvCxnSpPr>
          <p:spPr>
            <a:xfrm rot="5400000">
              <a:off x="-322798" y="1295478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10"/>
            <p:cNvCxnSpPr/>
            <p:nvPr userDrawn="1"/>
          </p:nvCxnSpPr>
          <p:spPr>
            <a:xfrm rot="5400000">
              <a:off x="-322797" y="1149246"/>
              <a:ext cx="0" cy="19986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19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11" userDrawn="1">
          <p15:clr>
            <a:srgbClr val="FBAE40"/>
          </p15:clr>
        </p15:guide>
        <p15:guide id="2" orient="horz" pos="4151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CC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6858000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 userDrawn="1"/>
        </p:nvSpPr>
        <p:spPr>
          <a:xfrm>
            <a:off x="-1285874" y="254569"/>
            <a:ext cx="1263015" cy="2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Divider</a:t>
            </a:r>
            <a:r>
              <a:rPr lang="sv-SE" sz="67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675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</a:t>
            </a:r>
            <a:endParaRPr lang="sv-SE" sz="675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v-SE" sz="61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Pink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675" y="4453361"/>
            <a:ext cx="5829300" cy="2666999"/>
          </a:xfrm>
        </p:spPr>
        <p:txBody>
          <a:bodyPr anchor="t" anchorCtr="0"/>
          <a:lstStyle>
            <a:lvl1pPr marL="0" indent="0" algn="l">
              <a:buNone/>
              <a:defRPr sz="1125" i="0" cap="none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054" y="11175299"/>
            <a:ext cx="582863" cy="702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67917-9620-445E-91B8-5296F0FD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2118400"/>
            <a:ext cx="5829975" cy="195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9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236" y="4120798"/>
            <a:ext cx="2195864" cy="280484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1285874" y="254569"/>
            <a:ext cx="12630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9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Logotype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86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895412" y="0"/>
            <a:ext cx="894025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858000" y="0"/>
            <a:ext cx="894025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16608" y="351349"/>
            <a:ext cx="6371716" cy="195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sv-SE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6608" y="3152426"/>
            <a:ext cx="5618408" cy="742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Master text </a:t>
            </a:r>
            <a:r>
              <a:rPr lang="sv-SE" err="1"/>
              <a:t>styles</a:t>
            </a:r>
            <a:endParaRPr lang="sv-SE"/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1598" y="11571764"/>
            <a:ext cx="706268" cy="462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50" smtClean="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zDatum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866" y="11571764"/>
            <a:ext cx="752896" cy="462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50" dirty="0" smtClean="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sv-SE"/>
              <a:t>zcCompany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197" y="11572230"/>
            <a:ext cx="248070" cy="4619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5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BE7240-11B6-4A7D-A438-C0A3DD5275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cxnSp>
        <p:nvCxnSpPr>
          <p:cNvPr id="25" name="Rak 10"/>
          <p:cNvCxnSpPr/>
          <p:nvPr/>
        </p:nvCxnSpPr>
        <p:spPr>
          <a:xfrm>
            <a:off x="269677" y="-537425"/>
            <a:ext cx="0" cy="26649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10"/>
          <p:cNvCxnSpPr/>
          <p:nvPr/>
        </p:nvCxnSpPr>
        <p:spPr>
          <a:xfrm rot="5400000">
            <a:off x="-181574" y="2424521"/>
            <a:ext cx="0" cy="11242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10"/>
          <p:cNvCxnSpPr/>
          <p:nvPr/>
        </p:nvCxnSpPr>
        <p:spPr>
          <a:xfrm rot="5400000">
            <a:off x="-181574" y="3105426"/>
            <a:ext cx="0" cy="11242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10"/>
          <p:cNvCxnSpPr/>
          <p:nvPr/>
        </p:nvCxnSpPr>
        <p:spPr>
          <a:xfrm>
            <a:off x="4258808" y="-537425"/>
            <a:ext cx="0" cy="26649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10"/>
          <p:cNvCxnSpPr/>
          <p:nvPr/>
        </p:nvCxnSpPr>
        <p:spPr>
          <a:xfrm>
            <a:off x="5057713" y="-537425"/>
            <a:ext cx="0" cy="26649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10"/>
          <p:cNvCxnSpPr/>
          <p:nvPr/>
        </p:nvCxnSpPr>
        <p:spPr>
          <a:xfrm>
            <a:off x="3428879" y="-537425"/>
            <a:ext cx="0" cy="26649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055" y="11175299"/>
            <a:ext cx="582863" cy="702939"/>
          </a:xfrm>
          <a:prstGeom prst="rect">
            <a:avLst/>
          </a:prstGeom>
        </p:spPr>
      </p:pic>
      <p:cxnSp>
        <p:nvCxnSpPr>
          <p:cNvPr id="17" name="Rak 10"/>
          <p:cNvCxnSpPr/>
          <p:nvPr userDrawn="1"/>
        </p:nvCxnSpPr>
        <p:spPr>
          <a:xfrm rot="5400000">
            <a:off x="-181573" y="2068418"/>
            <a:ext cx="0" cy="11242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756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50" r:id="rId11"/>
    <p:sldLayoutId id="214748379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  <p:sldLayoutId id="2147483848" r:id="rId22"/>
    <p:sldLayoutId id="2147483849" r:id="rId23"/>
    <p:sldLayoutId id="2147483838" r:id="rId24"/>
    <p:sldLayoutId id="2147483650" r:id="rId25"/>
    <p:sldLayoutId id="2147483703" r:id="rId26"/>
    <p:sldLayoutId id="2147483797" r:id="rId27"/>
    <p:sldLayoutId id="2147483799" r:id="rId28"/>
    <p:sldLayoutId id="2147483800" r:id="rId29"/>
    <p:sldLayoutId id="2147483801" r:id="rId30"/>
    <p:sldLayoutId id="2147483802" r:id="rId31"/>
    <p:sldLayoutId id="2147483803" r:id="rId32"/>
    <p:sldLayoutId id="2147483804" r:id="rId33"/>
    <p:sldLayoutId id="2147483805" r:id="rId34"/>
    <p:sldLayoutId id="2147483806" r:id="rId35"/>
    <p:sldLayoutId id="2147483807" r:id="rId36"/>
    <p:sldLayoutId id="2147483714" r:id="rId37"/>
    <p:sldLayoutId id="2147483715" r:id="rId38"/>
    <p:sldLayoutId id="2147483716" r:id="rId39"/>
    <p:sldLayoutId id="2147483766" r:id="rId40"/>
    <p:sldLayoutId id="2147483768" r:id="rId41"/>
    <p:sldLayoutId id="2147483769" r:id="rId42"/>
    <p:sldLayoutId id="2147483770" r:id="rId43"/>
    <p:sldLayoutId id="2147483771" r:id="rId44"/>
    <p:sldLayoutId id="2147483772" r:id="rId45"/>
    <p:sldLayoutId id="2147483773" r:id="rId46"/>
    <p:sldLayoutId id="2147483774" r:id="rId47"/>
    <p:sldLayoutId id="2147483775" r:id="rId48"/>
    <p:sldLayoutId id="2147483717" r:id="rId49"/>
    <p:sldLayoutId id="2147483721" r:id="rId50"/>
    <p:sldLayoutId id="2147483724" r:id="rId51"/>
    <p:sldLayoutId id="2147483776" r:id="rId52"/>
    <p:sldLayoutId id="2147483777" r:id="rId53"/>
    <p:sldLayoutId id="2147483778" r:id="rId54"/>
    <p:sldLayoutId id="2147483779" r:id="rId55"/>
    <p:sldLayoutId id="2147483780" r:id="rId56"/>
    <p:sldLayoutId id="2147483818" r:id="rId57"/>
    <p:sldLayoutId id="2147483819" r:id="rId58"/>
    <p:sldLayoutId id="2147483820" r:id="rId59"/>
    <p:sldLayoutId id="2147483781" r:id="rId60"/>
    <p:sldLayoutId id="2147483811" r:id="rId61"/>
    <p:sldLayoutId id="2147483742" r:id="rId62"/>
    <p:sldLayoutId id="2147483814" r:id="rId63"/>
    <p:sldLayoutId id="2147483782" r:id="rId64"/>
    <p:sldLayoutId id="2147483783" r:id="rId65"/>
    <p:sldLayoutId id="2147483815" r:id="rId66"/>
    <p:sldLayoutId id="2147483816" r:id="rId67"/>
    <p:sldLayoutId id="2147483817" r:id="rId68"/>
    <p:sldLayoutId id="2147483821" r:id="rId69"/>
    <p:sldLayoutId id="2147483822" r:id="rId70"/>
    <p:sldLayoutId id="2147483823" r:id="rId71"/>
    <p:sldLayoutId id="2147483784" r:id="rId72"/>
    <p:sldLayoutId id="2147483812" r:id="rId73"/>
    <p:sldLayoutId id="2147483743" r:id="rId74"/>
    <p:sldLayoutId id="2147483725" r:id="rId75"/>
    <p:sldLayoutId id="2147483785" r:id="rId76"/>
    <p:sldLayoutId id="2147483786" r:id="rId77"/>
    <p:sldLayoutId id="2147483789" r:id="rId78"/>
    <p:sldLayoutId id="2147483790" r:id="rId79"/>
    <p:sldLayoutId id="2147483791" r:id="rId80"/>
    <p:sldLayoutId id="2147483824" r:id="rId81"/>
    <p:sldLayoutId id="2147483825" r:id="rId82"/>
    <p:sldLayoutId id="2147483826" r:id="rId83"/>
    <p:sldLayoutId id="2147483795" r:id="rId84"/>
    <p:sldLayoutId id="2147483813" r:id="rId85"/>
    <p:sldLayoutId id="2147483723" r:id="rId86"/>
    <p:sldLayoutId id="2147483726" r:id="rId87"/>
    <p:sldLayoutId id="2147483787" r:id="rId88"/>
    <p:sldLayoutId id="2147483788" r:id="rId89"/>
    <p:sldLayoutId id="2147483792" r:id="rId90"/>
    <p:sldLayoutId id="2147483793" r:id="rId91"/>
    <p:sldLayoutId id="2147483794" r:id="rId92"/>
    <p:sldLayoutId id="2147483827" r:id="rId93"/>
    <p:sldLayoutId id="2147483828" r:id="rId94"/>
    <p:sldLayoutId id="2147483829" r:id="rId95"/>
    <p:sldLayoutId id="2147483796" r:id="rId96"/>
    <p:sldLayoutId id="2147483691" r:id="rId9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25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Georgia" pitchFamily="18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Georgia" pitchFamily="18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Georgia" pitchFamily="18" charset="0"/>
        </a:defRPr>
      </a:lvl7pPr>
      <a:lvl8pPr marL="1028674"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Georgia" pitchFamily="18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Georgia" pitchFamily="18" charset="0"/>
        </a:defRPr>
      </a:lvl9pPr>
    </p:titleStyle>
    <p:bodyStyle>
      <a:lvl1pPr marL="101798" indent="-101798" algn="l" rtl="0" eaLnBrk="1" fontAlgn="base" hangingPunct="1">
        <a:lnSpc>
          <a:spcPct val="90000"/>
        </a:lnSpc>
        <a:spcBef>
          <a:spcPts val="506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125" kern="120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225921" indent="-115193" algn="l" rtl="0" eaLnBrk="1" fontAlgn="base" hangingPunct="1">
        <a:lnSpc>
          <a:spcPct val="90000"/>
        </a:lnSpc>
        <a:spcBef>
          <a:spcPts val="506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013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332184" indent="-101798" algn="l" rtl="0" eaLnBrk="1" fontAlgn="base" hangingPunct="1">
        <a:lnSpc>
          <a:spcPct val="90000"/>
        </a:lnSpc>
        <a:spcBef>
          <a:spcPts val="506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451842" indent="-124123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Font typeface="Arial" pitchFamily="34" charset="0"/>
        <a:buChar char="‒"/>
        <a:defRPr sz="101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54534" indent="-1026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14457" indent="0" algn="l" defTabSz="685783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0" userDrawn="1">
          <p15:clr>
            <a:srgbClr val="F26B43"/>
          </p15:clr>
        </p15:guide>
        <p15:guide id="3" orient="horz" pos="1563" userDrawn="1">
          <p15:clr>
            <a:srgbClr val="F26B43"/>
          </p15:clr>
        </p15:guide>
        <p15:guide id="4" pos="170" userDrawn="1">
          <p15:clr>
            <a:srgbClr val="F26B43"/>
          </p15:clr>
        </p15:guide>
        <p15:guide id="6" orient="horz" pos="6663" userDrawn="1">
          <p15:clr>
            <a:srgbClr val="F26B43"/>
          </p15:clr>
        </p15:guide>
        <p15:guide id="7" orient="horz" pos="1986" userDrawn="1">
          <p15:clr>
            <a:srgbClr val="F26B43"/>
          </p15:clr>
        </p15:guide>
        <p15:guide id="8" orient="horz" pos="1333" userDrawn="1">
          <p15:clr>
            <a:srgbClr val="F26B43"/>
          </p15:clr>
        </p15:guide>
        <p15:guide id="9" pos="3186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160" userDrawn="1">
          <p15:clr>
            <a:srgbClr val="F26B43"/>
          </p15:clr>
        </p15:guide>
        <p15:guide id="12" orient="horz" pos="69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4A66ACD-9FE9-4539-A822-8A11C96C0DD7}"/>
              </a:ext>
            </a:extLst>
          </p:cNvPr>
          <p:cNvSpPr/>
          <p:nvPr/>
        </p:nvSpPr>
        <p:spPr>
          <a:xfrm>
            <a:off x="4683516" y="10744925"/>
            <a:ext cx="2061411" cy="160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1E6EE8F2-98B6-4DC7-B2FE-E54F2C8AFA19}"/>
              </a:ext>
            </a:extLst>
          </p:cNvPr>
          <p:cNvCxnSpPr/>
          <p:nvPr/>
        </p:nvCxnSpPr>
        <p:spPr>
          <a:xfrm>
            <a:off x="-20857" y="7628740"/>
            <a:ext cx="771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02BCB4D4-2E9E-4959-A321-FBA1B76D7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217" y="225272"/>
            <a:ext cx="1054310" cy="402959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A3A84819-FB4C-4415-A014-566A2EB4C7B9}"/>
              </a:ext>
            </a:extLst>
          </p:cNvPr>
          <p:cNvSpPr/>
          <p:nvPr/>
        </p:nvSpPr>
        <p:spPr>
          <a:xfrm>
            <a:off x="516680" y="3344186"/>
            <a:ext cx="5868426" cy="5761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9DF59582-4123-46FD-8D74-BCFF7A6AE556}"/>
              </a:ext>
            </a:extLst>
          </p:cNvPr>
          <p:cNvSpPr/>
          <p:nvPr/>
        </p:nvSpPr>
        <p:spPr>
          <a:xfrm>
            <a:off x="622926" y="3492689"/>
            <a:ext cx="5587753" cy="7386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anchor="t">
            <a:spAutoFit/>
          </a:bodyPr>
          <a:lstStyle/>
          <a:p>
            <a:r>
              <a:rPr lang="sv-SE" sz="1400" b="1" dirty="0">
                <a:latin typeface="+mn-lt"/>
                <a:cs typeface="Arial"/>
              </a:rPr>
              <a:t>Steg 1: </a:t>
            </a:r>
          </a:p>
          <a:p>
            <a:r>
              <a:rPr lang="nb-NO" sz="1400" b="1" dirty="0">
                <a:latin typeface="Arial"/>
                <a:cs typeface="Arial"/>
              </a:rPr>
              <a:t>Scann kortet ditt ved å holde det mot symbolet </a:t>
            </a:r>
          </a:p>
          <a:p>
            <a:r>
              <a:rPr lang="nb-NO" sz="1400" b="1" dirty="0">
                <a:latin typeface="Arial"/>
                <a:cs typeface="Arial"/>
              </a:rPr>
              <a:t>under skjermen.</a:t>
            </a:r>
            <a:endParaRPr lang="sv-SE" sz="1400" b="1" dirty="0">
              <a:latin typeface="Arial"/>
              <a:cs typeface="Arial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E953C76-38C2-49AC-9FAE-45171B0838AE}"/>
              </a:ext>
            </a:extLst>
          </p:cNvPr>
          <p:cNvSpPr/>
          <p:nvPr/>
        </p:nvSpPr>
        <p:spPr>
          <a:xfrm>
            <a:off x="622927" y="4329840"/>
            <a:ext cx="5600009" cy="9541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anchor="t">
            <a:spAutoFit/>
          </a:bodyPr>
          <a:lstStyle/>
          <a:p>
            <a:r>
              <a:rPr lang="sv-SE" sz="1400" b="1" dirty="0"/>
              <a:t>Steg 2: </a:t>
            </a:r>
            <a:r>
              <a:rPr lang="en-US" sz="1400" b="1" dirty="0"/>
              <a:t>​</a:t>
            </a:r>
          </a:p>
          <a:p>
            <a:r>
              <a:rPr lang="nb-NO" sz="1400" b="1" dirty="0"/>
              <a:t>Har du en bil koblet til kortet og vil bruke en angitt tara (tom vekt)? Velg </a:t>
            </a:r>
            <a:r>
              <a:rPr lang="nb-NO" sz="1400" b="1" dirty="0">
                <a:solidFill>
                  <a:srgbClr val="0070C0"/>
                </a:solidFill>
              </a:rPr>
              <a:t>«Ja»</a:t>
            </a:r>
            <a:endParaRPr lang="sv-SE" sz="1400" b="1" dirty="0">
              <a:solidFill>
                <a:srgbClr val="0070C0"/>
              </a:solidFill>
            </a:endParaRPr>
          </a:p>
          <a:p>
            <a:r>
              <a:rPr lang="nb-NO" sz="1400" b="1" dirty="0"/>
              <a:t>Har du en lastebil knyttet til kortet? Velg din kjøretøykode.</a:t>
            </a:r>
            <a:endParaRPr lang="sv-SE" sz="1400" b="1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62212BC-BC9B-4E2B-8A9B-33455C32E8BB}"/>
              </a:ext>
            </a:extLst>
          </p:cNvPr>
          <p:cNvSpPr/>
          <p:nvPr/>
        </p:nvSpPr>
        <p:spPr>
          <a:xfrm>
            <a:off x="629478" y="5362219"/>
            <a:ext cx="5581201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 dirty="0">
                <a:latin typeface="Arial"/>
                <a:cs typeface="Arial"/>
              </a:rPr>
              <a:t>Steg 3: </a:t>
            </a:r>
            <a:r>
              <a:rPr lang="en-US" sz="1400" b="1" dirty="0">
                <a:latin typeface="Arial"/>
                <a:cs typeface="Arial"/>
              </a:rPr>
              <a:t>​</a:t>
            </a:r>
          </a:p>
          <a:p>
            <a:r>
              <a:rPr lang="nb-NO" sz="1400" b="1" dirty="0">
                <a:latin typeface="Arial"/>
                <a:cs typeface="Arial"/>
              </a:rPr>
              <a:t>Velg </a:t>
            </a:r>
            <a:r>
              <a:rPr lang="nb-NO" sz="1400" b="1">
                <a:solidFill>
                  <a:srgbClr val="0070C0"/>
                </a:solidFill>
                <a:latin typeface="Arial"/>
                <a:cs typeface="Arial"/>
              </a:rPr>
              <a:t>«Ordre/avtale»</a:t>
            </a:r>
            <a:r>
              <a:rPr lang="nb-NO" sz="1400" b="1" dirty="0">
                <a:latin typeface="Arial"/>
                <a:cs typeface="Arial"/>
              </a:rPr>
              <a:t>.</a:t>
            </a:r>
            <a:r>
              <a:rPr lang="nb-NO" sz="1400" b="1">
                <a:latin typeface="Arial"/>
                <a:cs typeface="Arial"/>
              </a:rPr>
              <a:t> Angi avtalenummeret 0300-</a:t>
            </a:r>
            <a:r>
              <a:rPr lang="nb-NO" sz="1400" b="1" dirty="0">
                <a:solidFill>
                  <a:srgbClr val="0070C0"/>
                </a:solidFill>
                <a:latin typeface="Arial"/>
                <a:cs typeface="Arial"/>
              </a:rPr>
              <a:t>AXXXXXX</a:t>
            </a:r>
            <a:r>
              <a:rPr lang="nb-NO" sz="1400" b="1" dirty="0">
                <a:latin typeface="Arial"/>
                <a:cs typeface="Arial"/>
              </a:rPr>
              <a:t>.</a:t>
            </a:r>
            <a:endParaRPr lang="sv-SE" sz="1400" b="1" dirty="0">
              <a:latin typeface="Arial"/>
              <a:cs typeface="Arial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8BF2B029-3215-4881-8788-C4616C21D656}"/>
              </a:ext>
            </a:extLst>
          </p:cNvPr>
          <p:cNvSpPr/>
          <p:nvPr/>
        </p:nvSpPr>
        <p:spPr>
          <a:xfrm>
            <a:off x="641735" y="6864064"/>
            <a:ext cx="5581201" cy="7386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 dirty="0">
                <a:latin typeface="Arial"/>
                <a:cs typeface="Arial"/>
              </a:rPr>
              <a:t>Steg 5: </a:t>
            </a:r>
            <a:r>
              <a:rPr lang="en-US" sz="1400" b="1" dirty="0">
                <a:latin typeface="Arial"/>
                <a:cs typeface="Arial"/>
              </a:rPr>
              <a:t>​</a:t>
            </a:r>
          </a:p>
          <a:p>
            <a:r>
              <a:rPr lang="nb-NO" sz="1400" b="1">
                <a:latin typeface="Arial"/>
                <a:cs typeface="Arial"/>
              </a:rPr>
              <a:t>Angi merknad eller la feltet stå tomt, trykk </a:t>
            </a:r>
            <a:r>
              <a:rPr lang="nb-NO" sz="1400" b="1">
                <a:solidFill>
                  <a:srgbClr val="0070C0"/>
                </a:solidFill>
                <a:latin typeface="Arial"/>
                <a:cs typeface="Arial"/>
              </a:rPr>
              <a:t>«Ok»</a:t>
            </a:r>
            <a:r>
              <a:rPr lang="nb-NO" sz="1400" b="1">
                <a:latin typeface="Arial"/>
                <a:cs typeface="Arial"/>
              </a:rPr>
              <a:t> for å gå videre til siste veiebildet. </a:t>
            </a:r>
            <a:endParaRPr lang="sv-SE" sz="1400" b="1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45CA4F6-1E29-40B6-A343-6E53AACF49B2}"/>
              </a:ext>
            </a:extLst>
          </p:cNvPr>
          <p:cNvSpPr/>
          <p:nvPr/>
        </p:nvSpPr>
        <p:spPr>
          <a:xfrm>
            <a:off x="635024" y="5999748"/>
            <a:ext cx="5581201" cy="7386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anchor="t">
            <a:spAutoFit/>
          </a:bodyPr>
          <a:lstStyle/>
          <a:p>
            <a:r>
              <a:rPr lang="sv-SE" sz="1400" b="1" dirty="0">
                <a:latin typeface="Arial"/>
                <a:cs typeface="Arial"/>
              </a:rPr>
              <a:t>Steg 4: </a:t>
            </a:r>
            <a:r>
              <a:rPr lang="en-US" sz="1400" b="1" dirty="0">
                <a:latin typeface="Arial"/>
                <a:cs typeface="Arial"/>
              </a:rPr>
              <a:t>​</a:t>
            </a:r>
          </a:p>
          <a:p>
            <a:r>
              <a:rPr lang="nb-NO" sz="1400" b="1" dirty="0"/>
              <a:t>Velg bestillingen din ved å klikke på linjen. Forsikre deg om at det er riktig ordre.</a:t>
            </a:r>
            <a:endParaRPr lang="sv-SE" sz="1400" b="1" dirty="0"/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36615476-81B4-4A85-9383-8C43B3C5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864" y="3652400"/>
            <a:ext cx="843143" cy="519832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887CD711-4B90-46F1-89F3-843255C7FFED}"/>
              </a:ext>
            </a:extLst>
          </p:cNvPr>
          <p:cNvSpPr/>
          <p:nvPr/>
        </p:nvSpPr>
        <p:spPr>
          <a:xfrm>
            <a:off x="675383" y="7725079"/>
            <a:ext cx="5547554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anchor="t">
            <a:spAutoFit/>
          </a:bodyPr>
          <a:lstStyle/>
          <a:p>
            <a:r>
              <a:rPr lang="sv-SE" sz="1400" b="1" dirty="0">
                <a:latin typeface="Arial"/>
                <a:cs typeface="Arial"/>
              </a:rPr>
              <a:t>Steg 6: </a:t>
            </a:r>
            <a:r>
              <a:rPr lang="en-US" sz="1400" b="1" dirty="0">
                <a:latin typeface="Arial"/>
                <a:cs typeface="Arial"/>
              </a:rPr>
              <a:t>​</a:t>
            </a:r>
          </a:p>
          <a:p>
            <a:r>
              <a:rPr lang="nb-NO" sz="1400" b="1" dirty="0"/>
              <a:t>Dobbeltsjekk informasjonen og trykk </a:t>
            </a:r>
            <a:r>
              <a:rPr lang="nb-NO" sz="1400" b="1" dirty="0">
                <a:solidFill>
                  <a:srgbClr val="0070C0"/>
                </a:solidFill>
              </a:rPr>
              <a:t>«OK» </a:t>
            </a:r>
            <a:r>
              <a:rPr lang="nb-NO" sz="1400" b="1" dirty="0"/>
              <a:t>for å godkjenne.</a:t>
            </a:r>
            <a:endParaRPr lang="sv-SE" sz="1400" b="1" dirty="0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94421658-65B2-4436-950E-A8A399657D5E}"/>
              </a:ext>
            </a:extLst>
          </p:cNvPr>
          <p:cNvSpPr/>
          <p:nvPr/>
        </p:nvSpPr>
        <p:spPr>
          <a:xfrm>
            <a:off x="671546" y="8370650"/>
            <a:ext cx="5581201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anchor="t">
            <a:spAutoFit/>
          </a:bodyPr>
          <a:lstStyle/>
          <a:p>
            <a:r>
              <a:rPr lang="sv-SE" sz="1400" b="1" dirty="0">
                <a:latin typeface="+mn-lt"/>
                <a:cs typeface="Arial"/>
              </a:rPr>
              <a:t>Steg 7:</a:t>
            </a:r>
          </a:p>
          <a:p>
            <a:r>
              <a:rPr lang="nb-NO" sz="1400" b="1" dirty="0"/>
              <a:t>Ta kvitteringen. Du er ferdig med veiingen. Ha en fin dag!</a:t>
            </a:r>
            <a:endParaRPr lang="sv-SE" sz="1400" b="1" dirty="0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89C3F836-EECD-498D-8C0B-060D72789F81}"/>
              </a:ext>
            </a:extLst>
          </p:cNvPr>
          <p:cNvSpPr/>
          <p:nvPr/>
        </p:nvSpPr>
        <p:spPr>
          <a:xfrm>
            <a:off x="8285747" y="10544669"/>
            <a:ext cx="2061411" cy="160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A8F236D-CDB8-42AC-B7F4-CE1DB9F851CE}"/>
              </a:ext>
            </a:extLst>
          </p:cNvPr>
          <p:cNvSpPr txBox="1"/>
          <p:nvPr/>
        </p:nvSpPr>
        <p:spPr>
          <a:xfrm>
            <a:off x="516680" y="2279442"/>
            <a:ext cx="4779675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400" dirty="0">
                <a:solidFill>
                  <a:srgbClr val="0070C0"/>
                </a:solidFill>
                <a:latin typeface="Arial"/>
                <a:cs typeface="Arial"/>
              </a:rPr>
              <a:t>Du kan lese mer og også se instruksjonsfilmen vår ved å skanne QR-koden. Husk at du kan ringe oss på </a:t>
            </a:r>
          </a:p>
          <a:p>
            <a:r>
              <a:rPr lang="nb-NO" sz="1400" dirty="0">
                <a:solidFill>
                  <a:srgbClr val="0070C0"/>
                </a:solidFill>
                <a:latin typeface="Arial"/>
                <a:cs typeface="Arial"/>
              </a:rPr>
              <a:t>23 88 03 10 når som helst under pågående veiing, så hjelper vi deg!</a:t>
            </a:r>
            <a:endParaRPr lang="sv-SE" sz="1400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sv-SE" sz="20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6CADB88-A5DE-4601-81B0-0B53128D73E4}"/>
              </a:ext>
            </a:extLst>
          </p:cNvPr>
          <p:cNvSpPr/>
          <p:nvPr/>
        </p:nvSpPr>
        <p:spPr>
          <a:xfrm>
            <a:off x="441570" y="1305779"/>
            <a:ext cx="5781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  <a:latin typeface="Arial"/>
                <a:cs typeface="Arial"/>
              </a:rPr>
              <a:t>​</a:t>
            </a:r>
            <a:r>
              <a:rPr lang="nb-NO" b="1" dirty="0">
                <a:solidFill>
                  <a:srgbClr val="0070C0"/>
                </a:solidFill>
                <a:latin typeface="Arial"/>
                <a:cs typeface="Arial"/>
              </a:rPr>
              <a:t>Instruksjoner for veiing når du har hentet asfalt fra oss og har et bestillingsnummer</a:t>
            </a:r>
            <a:endParaRPr lang="sv-SE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2" name="Bildobjekt 5" descr="En bild som visar frukt&#10;&#10;Automatiskt genererad beskrivning">
            <a:extLst>
              <a:ext uri="{FF2B5EF4-FFF2-40B4-BE49-F238E27FC236}">
                <a16:creationId xmlns:a16="http://schemas.microsoft.com/office/drawing/2014/main" id="{59FFE433-48E2-485E-8A6A-7A5AF6AF8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845" y="1875692"/>
            <a:ext cx="1465385" cy="1465385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3856AB71-6AF9-4107-B5E0-5136263A8961}"/>
              </a:ext>
            </a:extLst>
          </p:cNvPr>
          <p:cNvSpPr txBox="1"/>
          <p:nvPr/>
        </p:nvSpPr>
        <p:spPr>
          <a:xfrm>
            <a:off x="5627303" y="11781557"/>
            <a:ext cx="2709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2021-03-17</a:t>
            </a:r>
          </a:p>
        </p:txBody>
      </p:sp>
    </p:spTree>
    <p:extLst>
      <p:ext uri="{BB962C8B-B14F-4D97-AF65-F5344CB8AC3E}">
        <p14:creationId xmlns:p14="http://schemas.microsoft.com/office/powerpoint/2010/main" val="4081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839c4af37e9fb775237f959e1658ef4eeea9cb"/>
</p:tagLst>
</file>

<file path=ppt/theme/theme1.xml><?xml version="1.0" encoding="utf-8"?>
<a:theme xmlns:a="http://schemas.openxmlformats.org/drawingml/2006/main" name="NPD_widescreen_template">
  <a:themeElements>
    <a:clrScheme name="NCC Colors 20151202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2375BB"/>
      </a:accent1>
      <a:accent2>
        <a:srgbClr val="009639"/>
      </a:accent2>
      <a:accent3>
        <a:srgbClr val="55C400"/>
      </a:accent3>
      <a:accent4>
        <a:srgbClr val="00B5E2"/>
      </a:accent4>
      <a:accent5>
        <a:srgbClr val="F064BE"/>
      </a:accent5>
      <a:accent6>
        <a:srgbClr val="595959"/>
      </a:accent6>
      <a:hlink>
        <a:srgbClr val="4F91C9"/>
      </a:hlink>
      <a:folHlink>
        <a:srgbClr val="33AB61"/>
      </a:folHlink>
    </a:clrScheme>
    <a:fontScheme name="NCC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000" dirty="0" err="1" smtClean="0">
            <a:solidFill>
              <a:srgbClr val="FFFFFF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NCC Blue">
      <a:srgbClr val="2375BB"/>
    </a:custClr>
    <a:custClr name="NCC Dark Green">
      <a:srgbClr val="009639"/>
    </a:custClr>
    <a:custClr name="NCC Green">
      <a:srgbClr val="55C400"/>
    </a:custClr>
    <a:custClr name="NCC Light Blue">
      <a:srgbClr val="00B5E2"/>
    </a:custClr>
    <a:custClr name="NCC Pink">
      <a:srgbClr val="F064BE"/>
    </a:custClr>
    <a:custClr name="NCC Grey">
      <a:srgbClr val="595959"/>
    </a:custClr>
    <a:custClr name="NCC Yellow Only Use Safety and Health">
      <a:srgbClr val="FEDB00"/>
    </a:custClr>
    <a:custClr name="NCC Orange Only Use Safety and Health">
      <a:srgbClr val="FF8200"/>
    </a:custClr>
    <a:custClr name="NCC White">
      <a:srgbClr val="FFFFFF"/>
    </a:custClr>
    <a:custClr name="NCC Black">
      <a:srgbClr val="000000"/>
    </a:custClr>
    <a:custClr name="NCC Blue 80%">
      <a:srgbClr val="4F91C9"/>
    </a:custClr>
    <a:custClr name="NCC Dark Green 80%">
      <a:srgbClr val="33AB61"/>
    </a:custClr>
    <a:custClr name="NCC Green 80%">
      <a:srgbClr val="77D033"/>
    </a:custClr>
    <a:custClr name="NCC Light Blue 80%">
      <a:srgbClr val="33C4E8"/>
    </a:custClr>
    <a:custClr name="NCC Pink 80%">
      <a:srgbClr val="F383CB"/>
    </a:custClr>
    <a:custClr name="NCC Grey 80%">
      <a:srgbClr val="7A7A7A"/>
    </a:custClr>
    <a:custClr name="NCC Yellow 80% Only Use Safety and Health">
      <a:srgbClr val="FEE233"/>
    </a:custClr>
    <a:custClr name="NCC Orange 80% Only Use Safety and Health">
      <a:srgbClr val="FF9B33"/>
    </a:custClr>
    <a:custClr name=" ">
      <a:srgbClr val="FFFFFF"/>
    </a:custClr>
    <a:custClr name=" ">
      <a:srgbClr val="FFFFFF"/>
    </a:custClr>
    <a:custClr name="NCC Blue 60%">
      <a:srgbClr val="7BACD6"/>
    </a:custClr>
    <a:custClr name="NCC Dark Green 60%">
      <a:srgbClr val="66C088"/>
    </a:custClr>
    <a:custClr name="NCC Green 60%">
      <a:srgbClr val="99DC66"/>
    </a:custClr>
    <a:custClr name="NCC Light Blue 60%">
      <a:srgbClr val="66D3EE"/>
    </a:custClr>
    <a:custClr name="NCC Pink 60%">
      <a:srgbClr val="F6A2D8"/>
    </a:custClr>
    <a:custClr name="NCC Grey 60%">
      <a:srgbClr val="9B9B9B"/>
    </a:custClr>
    <a:custClr name="NCC Yellow 60% Only Use Safety and Health">
      <a:srgbClr val="FEE966"/>
    </a:custClr>
    <a:custClr name="NCC Orange 60% Only Use Safety and Health">
      <a:srgbClr val="FFB466"/>
    </a:custClr>
    <a:custClr name=" ">
      <a:srgbClr val="FFFFFF"/>
    </a:custClr>
    <a:custClr name=" ">
      <a:srgbClr val="FFFFFF"/>
    </a:custClr>
    <a:custClr name="NCC Blue 40%">
      <a:srgbClr val="A7C8E4"/>
    </a:custClr>
    <a:custClr name="NCC Dark Green 40%">
      <a:srgbClr val="99D5B0"/>
    </a:custClr>
    <a:custClr name="NCC Green 40%">
      <a:srgbClr val="BBE899"/>
    </a:custClr>
    <a:custClr name="NCC Light Blue 40%">
      <a:srgbClr val="99E1F4"/>
    </a:custClr>
    <a:custClr name="NCC Pink 40%">
      <a:srgbClr val="F9C1E5"/>
    </a:custClr>
    <a:custClr name="NCC Grey 40%">
      <a:srgbClr val="BDBDBD"/>
    </a:custClr>
    <a:custClr name="NCC Yellow 40% Only Use Safety and Health">
      <a:srgbClr val="FEF199"/>
    </a:custClr>
    <a:custClr name="NCC Orange 40% Only Use Safety and Health">
      <a:srgbClr val="FFCD99"/>
    </a:custClr>
    <a:custClr name=" ">
      <a:srgbClr val="FFFFFF"/>
    </a:custClr>
    <a:custClr name=" ">
      <a:srgbClr val="FFFFFF"/>
    </a:custClr>
    <a:custClr name="NCC Blue 25%">
      <a:srgbClr val="C8DCEE"/>
    </a:custClr>
    <a:custClr name="NCC Dark Green 25%">
      <a:srgbClr val="BFE5CE"/>
    </a:custClr>
    <a:custClr name="NCC Green 25%">
      <a:srgbClr val="D4F0BF"/>
    </a:custClr>
    <a:custClr name="NCC Light Blue 25%">
      <a:srgbClr val="BFECF8"/>
    </a:custClr>
    <a:custClr name="NCC Pink 25%">
      <a:srgbClr val="FBD8EF"/>
    </a:custClr>
    <a:custClr name="NCC Grey 25%">
      <a:srgbClr val="D5D5D5"/>
    </a:custClr>
    <a:custClr name="NCC Yellow 25% Only Use Safety and Health">
      <a:srgbClr val="FFF6BF"/>
    </a:custClr>
    <a:custClr name="NCC Orange 25% Only Use Safety and Health">
      <a:srgbClr val="FFE0B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ny3 NPD_Template_2019.potx" id="{FDDEA026-9E55-4E8A-BE4C-9C67DD1B971C}" vid="{4B0CE4BD-E2C5-447C-8B6A-31062EDC69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B0F5FF2C1178458A73993BA89776CB" ma:contentTypeVersion="12" ma:contentTypeDescription="Create a new document." ma:contentTypeScope="" ma:versionID="f8fcb82fee8f2192a2571bd2a147a641">
  <xsd:schema xmlns:xsd="http://www.w3.org/2001/XMLSchema" xmlns:xs="http://www.w3.org/2001/XMLSchema" xmlns:p="http://schemas.microsoft.com/office/2006/metadata/properties" xmlns:ns2="5d8a73c1-8528-4490-8a80-9261c5c8cbce" xmlns:ns3="237e0715-1c1d-43c3-980a-68ef080d9449" targetNamespace="http://schemas.microsoft.com/office/2006/metadata/properties" ma:root="true" ma:fieldsID="e4255dc8e3448b06a2b28822d7049f79" ns2:_="" ns3:_="">
    <xsd:import namespace="5d8a73c1-8528-4490-8a80-9261c5c8cbce"/>
    <xsd:import namespace="237e0715-1c1d-43c3-980a-68ef080d94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a73c1-8528-4490-8a80-9261c5c8c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e0715-1c1d-43c3-980a-68ef080d944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37e0715-1c1d-43c3-980a-68ef080d9449">
      <UserInfo>
        <DisplayName>Öjelid Jakob</DisplayName>
        <AccountId>121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D06826-A119-45C6-A44F-71A2DD6834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a73c1-8528-4490-8a80-9261c5c8cbce"/>
    <ds:schemaRef ds:uri="237e0715-1c1d-43c3-980a-68ef080d94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9B3DB7-D650-46CE-8DD2-B53529FAD132}">
  <ds:schemaRefs>
    <ds:schemaRef ds:uri="237e0715-1c1d-43c3-980a-68ef080d9449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d8a73c1-8528-4490-8a80-9261c5c8cbc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D4361C-0437-4BE5-A278-3AFF007AE7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NPD_Template_2019</Template>
  <TotalTime>0</TotalTime>
  <Words>197</Words>
  <Application>Microsoft Office PowerPoint</Application>
  <PresentationFormat>Bredbild</PresentationFormat>
  <Paragraphs>20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Georgia</vt:lpstr>
      <vt:lpstr>NPD_widescreen_template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/>
  <cp:revision>22</cp:revision>
  <dcterms:created xsi:type="dcterms:W3CDTF">2020-03-31T06:03:31Z</dcterms:created>
  <dcterms:modified xsi:type="dcterms:W3CDTF">2021-03-18T07:08:04Z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0x01010093B0F5FF2C1178458A73993BA89776CB</vt:lpwstr>
  </property>
</Properties>
</file>